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2" r:id="rId4"/>
    <p:sldId id="5702" r:id="rId5"/>
    <p:sldId id="5710" r:id="rId6"/>
    <p:sldId id="5711" r:id="rId7"/>
    <p:sldId id="5712" r:id="rId8"/>
    <p:sldId id="5714" r:id="rId9"/>
    <p:sldId id="5713" r:id="rId10"/>
    <p:sldId id="5709" r:id="rId11"/>
    <p:sldId id="5703" r:id="rId12"/>
  </p:sldIdLst>
  <p:sldSz cx="10693400" cy="7562850"/>
  <p:notesSz cx="9926638" cy="6797675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5A6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3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D123D7-FD27-4EE7-8AA2-C0103EEA3D63}" type="datetime1">
              <a:rPr lang="en-US"/>
              <a:t>3/19/2026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/>
              <a:t>‹#›</a:t>
            </a:fld>
            <a:r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81A01D-C2E0-4196-AA2C-068F9957E4A2}" type="datetime1">
              <a:rPr lang="en-US"/>
              <a:t>3/19/2026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/>
              <a:t>‹#›</a:t>
            </a:fld>
            <a:r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23305" y="4952672"/>
            <a:ext cx="4774565" cy="764540"/>
          </a:xfrm>
          <a:custGeom>
            <a:avLst/>
            <a:gdLst/>
            <a:ahLst/>
            <a:cxnLst/>
            <a:rect l="l" t="t" r="r" b="b"/>
            <a:pathLst>
              <a:path w="4774565" h="764539" extrusionOk="0">
                <a:moveTo>
                  <a:pt x="4773942" y="0"/>
                </a:moveTo>
                <a:lnTo>
                  <a:pt x="0" y="1727"/>
                </a:lnTo>
                <a:lnTo>
                  <a:pt x="0" y="764451"/>
                </a:lnTo>
                <a:lnTo>
                  <a:pt x="4098124" y="763790"/>
                </a:lnTo>
                <a:lnTo>
                  <a:pt x="4773942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496763" y="4900597"/>
            <a:ext cx="876935" cy="876935"/>
          </a:xfrm>
          <a:custGeom>
            <a:avLst/>
            <a:gdLst/>
            <a:ahLst/>
            <a:cxnLst/>
            <a:rect l="l" t="t" r="r" b="b"/>
            <a:pathLst>
              <a:path w="876935" h="876935" extrusionOk="0">
                <a:moveTo>
                  <a:pt x="436803" y="0"/>
                </a:moveTo>
                <a:lnTo>
                  <a:pt x="389067" y="2719"/>
                </a:lnTo>
                <a:lnTo>
                  <a:pt x="342836" y="10397"/>
                </a:lnTo>
                <a:lnTo>
                  <a:pt x="298375" y="22767"/>
                </a:lnTo>
                <a:lnTo>
                  <a:pt x="255952" y="39560"/>
                </a:lnTo>
                <a:lnTo>
                  <a:pt x="215834" y="60508"/>
                </a:lnTo>
                <a:lnTo>
                  <a:pt x="178286" y="85344"/>
                </a:lnTo>
                <a:lnTo>
                  <a:pt x="143575" y="113798"/>
                </a:lnTo>
                <a:lnTo>
                  <a:pt x="111967" y="145603"/>
                </a:lnTo>
                <a:lnTo>
                  <a:pt x="83730" y="180490"/>
                </a:lnTo>
                <a:lnTo>
                  <a:pt x="59129" y="218192"/>
                </a:lnTo>
                <a:lnTo>
                  <a:pt x="38431" y="258440"/>
                </a:lnTo>
                <a:lnTo>
                  <a:pt x="21903" y="300967"/>
                </a:lnTo>
                <a:lnTo>
                  <a:pt x="9810" y="345503"/>
                </a:lnTo>
                <a:lnTo>
                  <a:pt x="2420" y="391782"/>
                </a:lnTo>
                <a:lnTo>
                  <a:pt x="0" y="439534"/>
                </a:lnTo>
                <a:lnTo>
                  <a:pt x="2721" y="487270"/>
                </a:lnTo>
                <a:lnTo>
                  <a:pt x="10402" y="533501"/>
                </a:lnTo>
                <a:lnTo>
                  <a:pt x="22774" y="577961"/>
                </a:lnTo>
                <a:lnTo>
                  <a:pt x="39570" y="620383"/>
                </a:lnTo>
                <a:lnTo>
                  <a:pt x="60520" y="660501"/>
                </a:lnTo>
                <a:lnTo>
                  <a:pt x="85357" y="698048"/>
                </a:lnTo>
                <a:lnTo>
                  <a:pt x="113813" y="732758"/>
                </a:lnTo>
                <a:lnTo>
                  <a:pt x="145619" y="764365"/>
                </a:lnTo>
                <a:lnTo>
                  <a:pt x="180508" y="792602"/>
                </a:lnTo>
                <a:lnTo>
                  <a:pt x="218210" y="817203"/>
                </a:lnTo>
                <a:lnTo>
                  <a:pt x="258458" y="837901"/>
                </a:lnTo>
                <a:lnTo>
                  <a:pt x="300984" y="854430"/>
                </a:lnTo>
                <a:lnTo>
                  <a:pt x="345520" y="866523"/>
                </a:lnTo>
                <a:lnTo>
                  <a:pt x="391797" y="873914"/>
                </a:lnTo>
                <a:lnTo>
                  <a:pt x="439547" y="876338"/>
                </a:lnTo>
                <a:lnTo>
                  <a:pt x="487280" y="873616"/>
                </a:lnTo>
                <a:lnTo>
                  <a:pt x="533510" y="865936"/>
                </a:lnTo>
                <a:lnTo>
                  <a:pt x="577968" y="853564"/>
                </a:lnTo>
                <a:lnTo>
                  <a:pt x="620390" y="836769"/>
                </a:lnTo>
                <a:lnTo>
                  <a:pt x="660507" y="815820"/>
                </a:lnTo>
                <a:lnTo>
                  <a:pt x="698054" y="790983"/>
                </a:lnTo>
                <a:lnTo>
                  <a:pt x="732764" y="762528"/>
                </a:lnTo>
                <a:lnTo>
                  <a:pt x="764371" y="730723"/>
                </a:lnTo>
                <a:lnTo>
                  <a:pt x="792608" y="695835"/>
                </a:lnTo>
                <a:lnTo>
                  <a:pt x="817209" y="658133"/>
                </a:lnTo>
                <a:lnTo>
                  <a:pt x="837906" y="617884"/>
                </a:lnTo>
                <a:lnTo>
                  <a:pt x="854435" y="575358"/>
                </a:lnTo>
                <a:lnTo>
                  <a:pt x="866527" y="530821"/>
                </a:lnTo>
                <a:lnTo>
                  <a:pt x="873917" y="484543"/>
                </a:lnTo>
                <a:lnTo>
                  <a:pt x="876338" y="436791"/>
                </a:lnTo>
                <a:lnTo>
                  <a:pt x="873616" y="389055"/>
                </a:lnTo>
                <a:lnTo>
                  <a:pt x="865936" y="342823"/>
                </a:lnTo>
                <a:lnTo>
                  <a:pt x="853564" y="298364"/>
                </a:lnTo>
                <a:lnTo>
                  <a:pt x="836770" y="255942"/>
                </a:lnTo>
                <a:lnTo>
                  <a:pt x="815820" y="215824"/>
                </a:lnTo>
                <a:lnTo>
                  <a:pt x="790984" y="178277"/>
                </a:lnTo>
                <a:lnTo>
                  <a:pt x="762530" y="143568"/>
                </a:lnTo>
                <a:lnTo>
                  <a:pt x="730725" y="111961"/>
                </a:lnTo>
                <a:lnTo>
                  <a:pt x="695838" y="83725"/>
                </a:lnTo>
                <a:lnTo>
                  <a:pt x="658137" y="59126"/>
                </a:lnTo>
                <a:lnTo>
                  <a:pt x="617889" y="38429"/>
                </a:lnTo>
                <a:lnTo>
                  <a:pt x="575364" y="21901"/>
                </a:lnTo>
                <a:lnTo>
                  <a:pt x="530829" y="9810"/>
                </a:lnTo>
                <a:lnTo>
                  <a:pt x="484553" y="2420"/>
                </a:lnTo>
                <a:lnTo>
                  <a:pt x="436803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 extrusionOk="0">
                <a:moveTo>
                  <a:pt x="137502" y="0"/>
                </a:move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  <a:lnTo>
                  <a:pt x="354279" y="384682"/>
                </a:ln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 extrusionOk="0">
                <a:moveTo>
                  <a:pt x="354279" y="384682"/>
                </a:move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</a:path>
            </a:pathLst>
          </a:custGeom>
          <a:ln w="2920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1142389" y="5409280"/>
            <a:ext cx="66040" cy="73025"/>
          </a:xfrm>
          <a:custGeom>
            <a:avLst/>
            <a:gdLst/>
            <a:ahLst/>
            <a:cxnLst/>
            <a:rect l="l" t="t" r="r" b="b"/>
            <a:pathLst>
              <a:path w="66040" h="73025" extrusionOk="0">
                <a:moveTo>
                  <a:pt x="65735" y="32791"/>
                </a:moveTo>
                <a:lnTo>
                  <a:pt x="7251" y="70548"/>
                </a:lnTo>
                <a:lnTo>
                  <a:pt x="4114" y="72567"/>
                </a:lnTo>
                <a:lnTo>
                  <a:pt x="0" y="70332"/>
                </a:lnTo>
                <a:lnTo>
                  <a:pt x="0" y="66611"/>
                </a:ln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6052751" y="3864279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 extrusionOk="0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5900355" y="1604200"/>
            <a:ext cx="3890010" cy="764540"/>
          </a:xfrm>
          <a:custGeom>
            <a:avLst/>
            <a:gdLst/>
            <a:ahLst/>
            <a:cxnLst/>
            <a:rect l="l" t="t" r="r" b="b"/>
            <a:pathLst>
              <a:path w="3890009" h="764539" extrusionOk="0">
                <a:moveTo>
                  <a:pt x="0" y="0"/>
                </a:moveTo>
                <a:lnTo>
                  <a:pt x="675830" y="763790"/>
                </a:lnTo>
                <a:lnTo>
                  <a:pt x="3889819" y="764451"/>
                </a:lnTo>
                <a:lnTo>
                  <a:pt x="3889819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6052751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 extrusionOk="0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6052751" y="6089172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40" extrusionOk="0">
                <a:moveTo>
                  <a:pt x="3550221" y="0"/>
                </a:moveTo>
                <a:lnTo>
                  <a:pt x="675830" y="660"/>
                </a:lnTo>
                <a:lnTo>
                  <a:pt x="0" y="764451"/>
                </a:lnTo>
                <a:lnTo>
                  <a:pt x="3550221" y="762723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4956030" y="4952672"/>
            <a:ext cx="4647565" cy="764540"/>
          </a:xfrm>
          <a:custGeom>
            <a:avLst/>
            <a:gdLst/>
            <a:ahLst/>
            <a:cxnLst/>
            <a:rect l="l" t="t" r="r" b="b"/>
            <a:pathLst>
              <a:path w="4647565" h="764539" extrusionOk="0">
                <a:moveTo>
                  <a:pt x="0" y="0"/>
                </a:moveTo>
                <a:lnTo>
                  <a:pt x="675817" y="763790"/>
                </a:lnTo>
                <a:lnTo>
                  <a:pt x="4646942" y="764451"/>
                </a:lnTo>
                <a:lnTo>
                  <a:pt x="4646942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0" y="31838"/>
            <a:ext cx="4060825" cy="4538980"/>
          </a:xfrm>
          <a:custGeom>
            <a:avLst/>
            <a:gdLst/>
            <a:ahLst/>
            <a:cxnLst/>
            <a:rect l="l" t="t" r="r" b="b"/>
            <a:pathLst>
              <a:path w="4060825" h="4538980" extrusionOk="0">
                <a:moveTo>
                  <a:pt x="1086345" y="2832"/>
                </a:moveTo>
                <a:lnTo>
                  <a:pt x="1062443" y="2857"/>
                </a:lnTo>
                <a:lnTo>
                  <a:pt x="0" y="1434020"/>
                </a:lnTo>
                <a:lnTo>
                  <a:pt x="0" y="1466189"/>
                </a:lnTo>
                <a:lnTo>
                  <a:pt x="1086345" y="2832"/>
                </a:lnTo>
                <a:close/>
              </a:path>
              <a:path w="4060825" h="4538980" extrusionOk="0">
                <a:moveTo>
                  <a:pt x="4060685" y="0"/>
                </a:moveTo>
                <a:lnTo>
                  <a:pt x="4001300" y="50"/>
                </a:lnTo>
                <a:lnTo>
                  <a:pt x="3404324" y="204406"/>
                </a:lnTo>
                <a:lnTo>
                  <a:pt x="3472904" y="558"/>
                </a:lnTo>
                <a:lnTo>
                  <a:pt x="3452672" y="571"/>
                </a:lnTo>
                <a:lnTo>
                  <a:pt x="3388233" y="192100"/>
                </a:lnTo>
                <a:lnTo>
                  <a:pt x="3311067" y="711"/>
                </a:lnTo>
                <a:lnTo>
                  <a:pt x="3290366" y="723"/>
                </a:lnTo>
                <a:lnTo>
                  <a:pt x="3377044" y="215722"/>
                </a:lnTo>
                <a:lnTo>
                  <a:pt x="1901507" y="1084453"/>
                </a:lnTo>
                <a:lnTo>
                  <a:pt x="0" y="2203958"/>
                </a:lnTo>
                <a:lnTo>
                  <a:pt x="0" y="2226195"/>
                </a:lnTo>
                <a:lnTo>
                  <a:pt x="3348812" y="254609"/>
                </a:lnTo>
                <a:lnTo>
                  <a:pt x="1244892" y="2879115"/>
                </a:lnTo>
                <a:lnTo>
                  <a:pt x="0" y="4432033"/>
                </a:lnTo>
                <a:lnTo>
                  <a:pt x="0" y="4462704"/>
                </a:lnTo>
                <a:lnTo>
                  <a:pt x="753935" y="3522218"/>
                </a:lnTo>
                <a:lnTo>
                  <a:pt x="3373323" y="254736"/>
                </a:lnTo>
                <a:lnTo>
                  <a:pt x="2750172" y="3898392"/>
                </a:lnTo>
                <a:lnTo>
                  <a:pt x="0" y="4519168"/>
                </a:lnTo>
                <a:lnTo>
                  <a:pt x="0" y="4538815"/>
                </a:lnTo>
                <a:lnTo>
                  <a:pt x="2763570" y="3915029"/>
                </a:lnTo>
                <a:lnTo>
                  <a:pt x="2768003" y="3907929"/>
                </a:lnTo>
                <a:lnTo>
                  <a:pt x="3392792" y="254673"/>
                </a:lnTo>
                <a:lnTo>
                  <a:pt x="3397516" y="227025"/>
                </a:lnTo>
                <a:lnTo>
                  <a:pt x="3463531" y="204406"/>
                </a:lnTo>
                <a:lnTo>
                  <a:pt x="40606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2748356" y="30187"/>
            <a:ext cx="7943850" cy="7529830"/>
          </a:xfrm>
          <a:custGeom>
            <a:avLst/>
            <a:gdLst/>
            <a:ahLst/>
            <a:cxnLst/>
            <a:rect l="l" t="t" r="r" b="b"/>
            <a:pathLst>
              <a:path w="7943850" h="7529830" extrusionOk="0">
                <a:moveTo>
                  <a:pt x="7943634" y="5328780"/>
                </a:moveTo>
                <a:lnTo>
                  <a:pt x="5632577" y="5187124"/>
                </a:lnTo>
                <a:lnTo>
                  <a:pt x="5303050" y="5166919"/>
                </a:lnTo>
                <a:lnTo>
                  <a:pt x="5299151" y="4961661"/>
                </a:lnTo>
                <a:lnTo>
                  <a:pt x="5282984" y="4111955"/>
                </a:lnTo>
                <a:lnTo>
                  <a:pt x="5282984" y="5167261"/>
                </a:lnTo>
                <a:lnTo>
                  <a:pt x="3479203" y="5321744"/>
                </a:lnTo>
                <a:lnTo>
                  <a:pt x="3750665" y="5085893"/>
                </a:lnTo>
                <a:lnTo>
                  <a:pt x="5142509" y="3876675"/>
                </a:lnTo>
                <a:lnTo>
                  <a:pt x="5282984" y="5167261"/>
                </a:lnTo>
                <a:lnTo>
                  <a:pt x="5282984" y="4111955"/>
                </a:lnTo>
                <a:lnTo>
                  <a:pt x="5279923" y="3951084"/>
                </a:lnTo>
                <a:lnTo>
                  <a:pt x="5279923" y="4961407"/>
                </a:lnTo>
                <a:lnTo>
                  <a:pt x="5161839" y="3876637"/>
                </a:lnTo>
                <a:lnTo>
                  <a:pt x="5159895" y="3858780"/>
                </a:lnTo>
                <a:lnTo>
                  <a:pt x="5254612" y="3630714"/>
                </a:lnTo>
                <a:lnTo>
                  <a:pt x="5279923" y="4961407"/>
                </a:lnTo>
                <a:lnTo>
                  <a:pt x="5279923" y="3951084"/>
                </a:lnTo>
                <a:lnTo>
                  <a:pt x="5273827" y="3630688"/>
                </a:lnTo>
                <a:lnTo>
                  <a:pt x="5272989" y="3586721"/>
                </a:lnTo>
                <a:lnTo>
                  <a:pt x="5273383" y="3585883"/>
                </a:lnTo>
                <a:lnTo>
                  <a:pt x="5273357" y="3585553"/>
                </a:lnTo>
                <a:lnTo>
                  <a:pt x="5273929" y="3584181"/>
                </a:lnTo>
                <a:lnTo>
                  <a:pt x="5273383" y="3582352"/>
                </a:lnTo>
                <a:lnTo>
                  <a:pt x="5277116" y="3558540"/>
                </a:lnTo>
                <a:lnTo>
                  <a:pt x="5806325" y="172504"/>
                </a:lnTo>
                <a:lnTo>
                  <a:pt x="6910578" y="1842579"/>
                </a:lnTo>
                <a:lnTo>
                  <a:pt x="6911416" y="1846275"/>
                </a:lnTo>
                <a:lnTo>
                  <a:pt x="6913943" y="1847697"/>
                </a:lnTo>
                <a:lnTo>
                  <a:pt x="6914540" y="1848586"/>
                </a:lnTo>
                <a:lnTo>
                  <a:pt x="6917791" y="1850212"/>
                </a:lnTo>
                <a:lnTo>
                  <a:pt x="6918363" y="1850186"/>
                </a:lnTo>
                <a:lnTo>
                  <a:pt x="6920471" y="1851380"/>
                </a:lnTo>
                <a:lnTo>
                  <a:pt x="6926212" y="1849882"/>
                </a:lnTo>
                <a:lnTo>
                  <a:pt x="6927253" y="1848180"/>
                </a:lnTo>
                <a:lnTo>
                  <a:pt x="6927583" y="1847964"/>
                </a:lnTo>
                <a:lnTo>
                  <a:pt x="6928917" y="1845449"/>
                </a:lnTo>
                <a:lnTo>
                  <a:pt x="7113054" y="1541767"/>
                </a:lnTo>
                <a:lnTo>
                  <a:pt x="7289355" y="1251013"/>
                </a:lnTo>
                <a:lnTo>
                  <a:pt x="7291489" y="1246543"/>
                </a:lnTo>
                <a:lnTo>
                  <a:pt x="7290549" y="1241818"/>
                </a:lnTo>
                <a:lnTo>
                  <a:pt x="7287196" y="1239024"/>
                </a:lnTo>
                <a:lnTo>
                  <a:pt x="7283234" y="1235659"/>
                </a:lnTo>
                <a:lnTo>
                  <a:pt x="7268540" y="1223213"/>
                </a:lnTo>
                <a:lnTo>
                  <a:pt x="7268540" y="1248346"/>
                </a:lnTo>
                <a:lnTo>
                  <a:pt x="7090651" y="1541691"/>
                </a:lnTo>
                <a:lnTo>
                  <a:pt x="7253592" y="1235671"/>
                </a:lnTo>
                <a:lnTo>
                  <a:pt x="7268540" y="1248346"/>
                </a:lnTo>
                <a:lnTo>
                  <a:pt x="7268540" y="1223213"/>
                </a:lnTo>
                <a:lnTo>
                  <a:pt x="7260260" y="1216190"/>
                </a:lnTo>
                <a:lnTo>
                  <a:pt x="7260145" y="1215656"/>
                </a:lnTo>
                <a:lnTo>
                  <a:pt x="7256564" y="1213053"/>
                </a:lnTo>
                <a:lnTo>
                  <a:pt x="7256424" y="1212938"/>
                </a:lnTo>
                <a:lnTo>
                  <a:pt x="7254722" y="1211478"/>
                </a:lnTo>
                <a:lnTo>
                  <a:pt x="7254291" y="1211376"/>
                </a:lnTo>
                <a:lnTo>
                  <a:pt x="7238352" y="1199578"/>
                </a:lnTo>
                <a:lnTo>
                  <a:pt x="7238352" y="1223403"/>
                </a:lnTo>
                <a:lnTo>
                  <a:pt x="6919773" y="1821764"/>
                </a:lnTo>
                <a:lnTo>
                  <a:pt x="5838660" y="186664"/>
                </a:lnTo>
                <a:lnTo>
                  <a:pt x="7238352" y="1223403"/>
                </a:lnTo>
                <a:lnTo>
                  <a:pt x="7238352" y="1199578"/>
                </a:lnTo>
                <a:lnTo>
                  <a:pt x="5870905" y="186664"/>
                </a:lnTo>
                <a:lnTo>
                  <a:pt x="5807189" y="139484"/>
                </a:lnTo>
                <a:lnTo>
                  <a:pt x="5805957" y="138061"/>
                </a:lnTo>
                <a:lnTo>
                  <a:pt x="5804420" y="137426"/>
                </a:lnTo>
                <a:lnTo>
                  <a:pt x="5802642" y="136105"/>
                </a:lnTo>
                <a:lnTo>
                  <a:pt x="5797474" y="136410"/>
                </a:lnTo>
                <a:lnTo>
                  <a:pt x="5796686" y="137160"/>
                </a:lnTo>
                <a:lnTo>
                  <a:pt x="5789409" y="137439"/>
                </a:lnTo>
                <a:lnTo>
                  <a:pt x="5789409" y="156603"/>
                </a:lnTo>
                <a:lnTo>
                  <a:pt x="5257711" y="3558540"/>
                </a:lnTo>
                <a:lnTo>
                  <a:pt x="5250929" y="3548164"/>
                </a:lnTo>
                <a:lnTo>
                  <a:pt x="5250929" y="3583317"/>
                </a:lnTo>
                <a:lnTo>
                  <a:pt x="5236718" y="3597033"/>
                </a:lnTo>
                <a:lnTo>
                  <a:pt x="5236718" y="3623716"/>
                </a:lnTo>
                <a:lnTo>
                  <a:pt x="5142077" y="3851605"/>
                </a:lnTo>
                <a:lnTo>
                  <a:pt x="4442422" y="4459478"/>
                </a:lnTo>
                <a:lnTo>
                  <a:pt x="3721633" y="5085689"/>
                </a:lnTo>
                <a:lnTo>
                  <a:pt x="3879748" y="4933112"/>
                </a:lnTo>
                <a:lnTo>
                  <a:pt x="5236718" y="3623716"/>
                </a:lnTo>
                <a:lnTo>
                  <a:pt x="5236718" y="3597033"/>
                </a:lnTo>
                <a:lnTo>
                  <a:pt x="3458781" y="5312651"/>
                </a:lnTo>
                <a:lnTo>
                  <a:pt x="3096006" y="284619"/>
                </a:lnTo>
                <a:lnTo>
                  <a:pt x="5250929" y="3583317"/>
                </a:lnTo>
                <a:lnTo>
                  <a:pt x="5250929" y="3548164"/>
                </a:lnTo>
                <a:lnTo>
                  <a:pt x="3118929" y="284543"/>
                </a:lnTo>
                <a:lnTo>
                  <a:pt x="3101060" y="257200"/>
                </a:lnTo>
                <a:lnTo>
                  <a:pt x="5789409" y="156603"/>
                </a:lnTo>
                <a:lnTo>
                  <a:pt x="5789409" y="137439"/>
                </a:lnTo>
                <a:lnTo>
                  <a:pt x="3091307" y="238391"/>
                </a:lnTo>
                <a:lnTo>
                  <a:pt x="3086760" y="218617"/>
                </a:lnTo>
                <a:lnTo>
                  <a:pt x="3036443" y="0"/>
                </a:lnTo>
                <a:lnTo>
                  <a:pt x="3016796" y="25"/>
                </a:lnTo>
                <a:lnTo>
                  <a:pt x="3067100" y="218617"/>
                </a:lnTo>
                <a:lnTo>
                  <a:pt x="3063379" y="214998"/>
                </a:lnTo>
                <a:lnTo>
                  <a:pt x="3063379" y="257632"/>
                </a:lnTo>
                <a:lnTo>
                  <a:pt x="25628" y="3874732"/>
                </a:lnTo>
                <a:lnTo>
                  <a:pt x="648779" y="231127"/>
                </a:lnTo>
                <a:lnTo>
                  <a:pt x="2260231" y="248805"/>
                </a:lnTo>
                <a:lnTo>
                  <a:pt x="3063379" y="257632"/>
                </a:lnTo>
                <a:lnTo>
                  <a:pt x="3063379" y="214998"/>
                </a:lnTo>
                <a:lnTo>
                  <a:pt x="2843111" y="190"/>
                </a:lnTo>
                <a:lnTo>
                  <a:pt x="2829382" y="203"/>
                </a:lnTo>
                <a:lnTo>
                  <a:pt x="2815679" y="215"/>
                </a:lnTo>
                <a:lnTo>
                  <a:pt x="3059912" y="238404"/>
                </a:lnTo>
                <a:lnTo>
                  <a:pt x="2994698" y="237693"/>
                </a:lnTo>
                <a:lnTo>
                  <a:pt x="2393772" y="231089"/>
                </a:lnTo>
                <a:lnTo>
                  <a:pt x="2392921" y="231089"/>
                </a:lnTo>
                <a:lnTo>
                  <a:pt x="696544" y="212483"/>
                </a:lnTo>
                <a:lnTo>
                  <a:pt x="1312405" y="1638"/>
                </a:lnTo>
                <a:lnTo>
                  <a:pt x="1252969" y="1701"/>
                </a:lnTo>
                <a:lnTo>
                  <a:pt x="639089" y="211848"/>
                </a:lnTo>
                <a:lnTo>
                  <a:pt x="636104" y="211810"/>
                </a:lnTo>
                <a:lnTo>
                  <a:pt x="633933" y="213563"/>
                </a:lnTo>
                <a:lnTo>
                  <a:pt x="633107" y="213829"/>
                </a:lnTo>
                <a:lnTo>
                  <a:pt x="632650" y="214591"/>
                </a:lnTo>
                <a:lnTo>
                  <a:pt x="631863" y="215226"/>
                </a:lnTo>
                <a:lnTo>
                  <a:pt x="631736" y="216154"/>
                </a:lnTo>
                <a:lnTo>
                  <a:pt x="630478" y="218274"/>
                </a:lnTo>
                <a:lnTo>
                  <a:pt x="630961" y="221437"/>
                </a:lnTo>
                <a:lnTo>
                  <a:pt x="0" y="3910634"/>
                </a:lnTo>
                <a:lnTo>
                  <a:pt x="2222" y="3914851"/>
                </a:lnTo>
                <a:lnTo>
                  <a:pt x="10096" y="3918521"/>
                </a:lnTo>
                <a:lnTo>
                  <a:pt x="14757" y="3917467"/>
                </a:lnTo>
                <a:lnTo>
                  <a:pt x="50647" y="3874732"/>
                </a:lnTo>
                <a:lnTo>
                  <a:pt x="3075863" y="272580"/>
                </a:lnTo>
                <a:lnTo>
                  <a:pt x="3440760" y="5330025"/>
                </a:lnTo>
                <a:lnTo>
                  <a:pt x="3440252" y="5330520"/>
                </a:lnTo>
                <a:lnTo>
                  <a:pt x="3440099" y="5336375"/>
                </a:lnTo>
                <a:lnTo>
                  <a:pt x="3441344" y="5337759"/>
                </a:lnTo>
                <a:lnTo>
                  <a:pt x="3441382" y="5338203"/>
                </a:lnTo>
                <a:lnTo>
                  <a:pt x="3443097" y="5340528"/>
                </a:lnTo>
                <a:lnTo>
                  <a:pt x="3443465" y="5341353"/>
                </a:lnTo>
                <a:lnTo>
                  <a:pt x="3446018" y="5342902"/>
                </a:lnTo>
                <a:lnTo>
                  <a:pt x="3447135" y="5344096"/>
                </a:lnTo>
                <a:lnTo>
                  <a:pt x="3453079" y="5344439"/>
                </a:lnTo>
                <a:lnTo>
                  <a:pt x="3454323" y="5343360"/>
                </a:lnTo>
                <a:lnTo>
                  <a:pt x="3454666" y="5343283"/>
                </a:lnTo>
                <a:lnTo>
                  <a:pt x="3454895" y="5343068"/>
                </a:lnTo>
                <a:lnTo>
                  <a:pt x="3703878" y="5321744"/>
                </a:lnTo>
                <a:lnTo>
                  <a:pt x="5290134" y="5185867"/>
                </a:lnTo>
                <a:lnTo>
                  <a:pt x="7741209" y="7529817"/>
                </a:lnTo>
                <a:lnTo>
                  <a:pt x="7768945" y="7529817"/>
                </a:lnTo>
                <a:lnTo>
                  <a:pt x="5319179" y="5187124"/>
                </a:lnTo>
                <a:lnTo>
                  <a:pt x="7943634" y="5347995"/>
                </a:lnTo>
                <a:lnTo>
                  <a:pt x="7943634" y="532878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0" y="34663"/>
            <a:ext cx="1086485" cy="1463675"/>
          </a:xfrm>
          <a:custGeom>
            <a:avLst/>
            <a:gdLst/>
            <a:ahLst/>
            <a:cxnLst/>
            <a:rect l="l" t="t" r="r" b="b"/>
            <a:pathLst>
              <a:path w="1086485" h="1463675" extrusionOk="0">
                <a:moveTo>
                  <a:pt x="1086321" y="22"/>
                </a:moveTo>
                <a:lnTo>
                  <a:pt x="1062434" y="22"/>
                </a:lnTo>
                <a:lnTo>
                  <a:pt x="0" y="1431178"/>
                </a:lnTo>
                <a:lnTo>
                  <a:pt x="0" y="1463347"/>
                </a:lnTo>
                <a:lnTo>
                  <a:pt x="1086321" y="22"/>
                </a:lnTo>
                <a:close/>
              </a:path>
              <a:path w="1086485" h="1463675" extrusionOk="0">
                <a:moveTo>
                  <a:pt x="1086338" y="0"/>
                </a:moveTo>
                <a:lnTo>
                  <a:pt x="0" y="1036"/>
                </a:lnTo>
                <a:lnTo>
                  <a:pt x="1086321" y="2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6142761" y="5195646"/>
            <a:ext cx="4375150" cy="2364740"/>
          </a:xfrm>
          <a:custGeom>
            <a:avLst/>
            <a:gdLst/>
            <a:ahLst/>
            <a:cxnLst/>
            <a:rect l="l" t="t" r="r" b="b"/>
            <a:pathLst>
              <a:path w="4375150" h="2364740" extrusionOk="0">
                <a:moveTo>
                  <a:pt x="4374540" y="2364359"/>
                </a:moveTo>
                <a:lnTo>
                  <a:pt x="1926539" y="23355"/>
                </a:lnTo>
                <a:lnTo>
                  <a:pt x="1907273" y="4940"/>
                </a:lnTo>
                <a:lnTo>
                  <a:pt x="1906460" y="2946"/>
                </a:lnTo>
                <a:lnTo>
                  <a:pt x="1903006" y="850"/>
                </a:lnTo>
                <a:lnTo>
                  <a:pt x="1902307" y="177"/>
                </a:lnTo>
                <a:lnTo>
                  <a:pt x="1896795" y="0"/>
                </a:lnTo>
                <a:lnTo>
                  <a:pt x="1895360" y="1206"/>
                </a:lnTo>
                <a:lnTo>
                  <a:pt x="1869884" y="3390"/>
                </a:lnTo>
                <a:lnTo>
                  <a:pt x="1869884" y="22593"/>
                </a:lnTo>
                <a:lnTo>
                  <a:pt x="110604" y="1502283"/>
                </a:lnTo>
                <a:lnTo>
                  <a:pt x="20485" y="1578076"/>
                </a:lnTo>
                <a:lnTo>
                  <a:pt x="65595" y="177165"/>
                </a:lnTo>
                <a:lnTo>
                  <a:pt x="1869884" y="22593"/>
                </a:lnTo>
                <a:lnTo>
                  <a:pt x="1869884" y="3390"/>
                </a:lnTo>
                <a:lnTo>
                  <a:pt x="50584" y="159181"/>
                </a:lnTo>
                <a:lnTo>
                  <a:pt x="46812" y="163080"/>
                </a:lnTo>
                <a:lnTo>
                  <a:pt x="46697" y="168033"/>
                </a:lnTo>
                <a:lnTo>
                  <a:pt x="698" y="1595996"/>
                </a:lnTo>
                <a:lnTo>
                  <a:pt x="0" y="1597977"/>
                </a:lnTo>
                <a:lnTo>
                  <a:pt x="558" y="1600288"/>
                </a:lnTo>
                <a:lnTo>
                  <a:pt x="469" y="1602727"/>
                </a:lnTo>
                <a:lnTo>
                  <a:pt x="1612" y="1604606"/>
                </a:lnTo>
                <a:lnTo>
                  <a:pt x="1714" y="1605013"/>
                </a:lnTo>
                <a:lnTo>
                  <a:pt x="2095" y="1605407"/>
                </a:lnTo>
                <a:lnTo>
                  <a:pt x="2590" y="1606207"/>
                </a:lnTo>
                <a:lnTo>
                  <a:pt x="3200" y="1606511"/>
                </a:lnTo>
                <a:lnTo>
                  <a:pt x="4457" y="1607769"/>
                </a:lnTo>
                <a:lnTo>
                  <a:pt x="6946" y="1608366"/>
                </a:lnTo>
                <a:lnTo>
                  <a:pt x="9372" y="1609547"/>
                </a:lnTo>
                <a:lnTo>
                  <a:pt x="11087" y="1609331"/>
                </a:lnTo>
                <a:lnTo>
                  <a:pt x="3225165" y="2364359"/>
                </a:lnTo>
                <a:lnTo>
                  <a:pt x="3308997" y="2364359"/>
                </a:lnTo>
                <a:lnTo>
                  <a:pt x="31013" y="1594294"/>
                </a:lnTo>
                <a:lnTo>
                  <a:pt x="1898802" y="23355"/>
                </a:lnTo>
                <a:lnTo>
                  <a:pt x="4346803" y="2364359"/>
                </a:lnTo>
                <a:lnTo>
                  <a:pt x="4374540" y="236435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0" name="bg object 30"/>
          <p:cNvSpPr/>
          <p:nvPr/>
        </p:nvSpPr>
        <p:spPr bwMode="auto">
          <a:xfrm>
            <a:off x="8538439" y="26517"/>
            <a:ext cx="2153920" cy="1235075"/>
          </a:xfrm>
          <a:custGeom>
            <a:avLst/>
            <a:gdLst/>
            <a:ahLst/>
            <a:cxnLst/>
            <a:rect l="l" t="t" r="r" b="b"/>
            <a:pathLst>
              <a:path w="2153920" h="1235075" extrusionOk="0">
                <a:moveTo>
                  <a:pt x="2153564" y="133553"/>
                </a:moveTo>
                <a:lnTo>
                  <a:pt x="1463751" y="1201762"/>
                </a:lnTo>
                <a:lnTo>
                  <a:pt x="1463001" y="1199286"/>
                </a:lnTo>
                <a:lnTo>
                  <a:pt x="1095717" y="0"/>
                </a:lnTo>
                <a:lnTo>
                  <a:pt x="1075664" y="12"/>
                </a:lnTo>
                <a:lnTo>
                  <a:pt x="1442910" y="1199273"/>
                </a:lnTo>
                <a:lnTo>
                  <a:pt x="22517" y="147129"/>
                </a:lnTo>
                <a:lnTo>
                  <a:pt x="88138" y="965"/>
                </a:lnTo>
                <a:lnTo>
                  <a:pt x="67094" y="977"/>
                </a:lnTo>
                <a:lnTo>
                  <a:pt x="0" y="150431"/>
                </a:lnTo>
                <a:lnTo>
                  <a:pt x="1270" y="155270"/>
                </a:lnTo>
                <a:lnTo>
                  <a:pt x="1452384" y="1230134"/>
                </a:lnTo>
                <a:lnTo>
                  <a:pt x="1452562" y="1230655"/>
                </a:lnTo>
                <a:lnTo>
                  <a:pt x="1455597" y="1233271"/>
                </a:lnTo>
                <a:lnTo>
                  <a:pt x="1456880" y="1233462"/>
                </a:lnTo>
                <a:lnTo>
                  <a:pt x="1458239" y="1234452"/>
                </a:lnTo>
                <a:lnTo>
                  <a:pt x="1462773" y="1234541"/>
                </a:lnTo>
                <a:lnTo>
                  <a:pt x="1463332" y="1234147"/>
                </a:lnTo>
                <a:lnTo>
                  <a:pt x="1466672" y="1232611"/>
                </a:lnTo>
                <a:lnTo>
                  <a:pt x="1467866" y="1230782"/>
                </a:lnTo>
                <a:lnTo>
                  <a:pt x="1468602" y="1229893"/>
                </a:lnTo>
                <a:lnTo>
                  <a:pt x="1469047" y="1228953"/>
                </a:lnTo>
                <a:lnTo>
                  <a:pt x="1486611" y="1201762"/>
                </a:lnTo>
                <a:lnTo>
                  <a:pt x="2153564" y="168948"/>
                </a:lnTo>
                <a:lnTo>
                  <a:pt x="2153564" y="13355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1" name="bg object 31"/>
          <p:cNvSpPr/>
          <p:nvPr/>
        </p:nvSpPr>
        <p:spPr bwMode="auto">
          <a:xfrm>
            <a:off x="3290372" y="32386"/>
            <a:ext cx="182538" cy="229548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2" name="bg object 32"/>
          <p:cNvSpPr/>
          <p:nvPr/>
        </p:nvSpPr>
        <p:spPr bwMode="auto">
          <a:xfrm>
            <a:off x="8001621" y="166052"/>
            <a:ext cx="2690495" cy="5050790"/>
          </a:xfrm>
          <a:custGeom>
            <a:avLst/>
            <a:gdLst/>
            <a:ahLst/>
            <a:cxnLst/>
            <a:rect l="l" t="t" r="r" b="b"/>
            <a:pathLst>
              <a:path w="2690495" h="5050790" extrusionOk="0">
                <a:moveTo>
                  <a:pt x="2690380" y="2029142"/>
                </a:moveTo>
                <a:lnTo>
                  <a:pt x="1734045" y="1716328"/>
                </a:lnTo>
                <a:lnTo>
                  <a:pt x="1673580" y="1696580"/>
                </a:lnTo>
                <a:lnTo>
                  <a:pt x="1656397" y="1670596"/>
                </a:lnTo>
                <a:lnTo>
                  <a:pt x="1656397" y="1705330"/>
                </a:lnTo>
                <a:lnTo>
                  <a:pt x="1473073" y="2079675"/>
                </a:lnTo>
                <a:lnTo>
                  <a:pt x="1324902" y="2382202"/>
                </a:lnTo>
                <a:lnTo>
                  <a:pt x="1311910" y="2342057"/>
                </a:lnTo>
                <a:lnTo>
                  <a:pt x="1311910" y="2404376"/>
                </a:lnTo>
                <a:lnTo>
                  <a:pt x="1295958" y="2417026"/>
                </a:lnTo>
                <a:lnTo>
                  <a:pt x="1295958" y="2441498"/>
                </a:lnTo>
                <a:lnTo>
                  <a:pt x="49174" y="5000053"/>
                </a:lnTo>
                <a:lnTo>
                  <a:pt x="19761" y="3453409"/>
                </a:lnTo>
                <a:lnTo>
                  <a:pt x="1295958" y="2441498"/>
                </a:lnTo>
                <a:lnTo>
                  <a:pt x="1295958" y="2417026"/>
                </a:lnTo>
                <a:lnTo>
                  <a:pt x="436308" y="3098635"/>
                </a:lnTo>
                <a:lnTo>
                  <a:pt x="23342" y="3426066"/>
                </a:lnTo>
                <a:lnTo>
                  <a:pt x="550672" y="51968"/>
                </a:lnTo>
                <a:lnTo>
                  <a:pt x="1311910" y="2404376"/>
                </a:lnTo>
                <a:lnTo>
                  <a:pt x="1311910" y="2342057"/>
                </a:lnTo>
                <a:lnTo>
                  <a:pt x="578180" y="74688"/>
                </a:lnTo>
                <a:lnTo>
                  <a:pt x="1656397" y="1705330"/>
                </a:lnTo>
                <a:lnTo>
                  <a:pt x="1656397" y="1670596"/>
                </a:lnTo>
                <a:lnTo>
                  <a:pt x="601167" y="74650"/>
                </a:lnTo>
                <a:lnTo>
                  <a:pt x="556145" y="6578"/>
                </a:lnTo>
                <a:lnTo>
                  <a:pt x="555167" y="3530"/>
                </a:lnTo>
                <a:lnTo>
                  <a:pt x="553313" y="2311"/>
                </a:lnTo>
                <a:lnTo>
                  <a:pt x="552754" y="1435"/>
                </a:lnTo>
                <a:lnTo>
                  <a:pt x="551522" y="1104"/>
                </a:lnTo>
                <a:lnTo>
                  <a:pt x="551103" y="812"/>
                </a:lnTo>
                <a:lnTo>
                  <a:pt x="550633" y="850"/>
                </a:lnTo>
                <a:lnTo>
                  <a:pt x="547585" y="0"/>
                </a:lnTo>
                <a:lnTo>
                  <a:pt x="544906" y="1308"/>
                </a:lnTo>
                <a:lnTo>
                  <a:pt x="542213" y="1511"/>
                </a:lnTo>
                <a:lnTo>
                  <a:pt x="539292" y="3975"/>
                </a:lnTo>
                <a:lnTo>
                  <a:pt x="538975" y="4114"/>
                </a:lnTo>
                <a:lnTo>
                  <a:pt x="538886" y="4305"/>
                </a:lnTo>
                <a:lnTo>
                  <a:pt x="538467" y="4660"/>
                </a:lnTo>
                <a:lnTo>
                  <a:pt x="538365" y="5473"/>
                </a:lnTo>
                <a:lnTo>
                  <a:pt x="536790" y="9042"/>
                </a:lnTo>
                <a:lnTo>
                  <a:pt x="537578" y="11518"/>
                </a:lnTo>
                <a:lnTo>
                  <a:pt x="990" y="3444824"/>
                </a:lnTo>
                <a:lnTo>
                  <a:pt x="431" y="3446056"/>
                </a:lnTo>
                <a:lnTo>
                  <a:pt x="457" y="3448266"/>
                </a:lnTo>
                <a:lnTo>
                  <a:pt x="0" y="3451237"/>
                </a:lnTo>
                <a:lnTo>
                  <a:pt x="520" y="3452368"/>
                </a:lnTo>
                <a:lnTo>
                  <a:pt x="546" y="3453409"/>
                </a:lnTo>
                <a:lnTo>
                  <a:pt x="30746" y="5040274"/>
                </a:lnTo>
                <a:lnTo>
                  <a:pt x="30848" y="5044681"/>
                </a:lnTo>
                <a:lnTo>
                  <a:pt x="33972" y="5048491"/>
                </a:lnTo>
                <a:lnTo>
                  <a:pt x="38303" y="5049431"/>
                </a:lnTo>
                <a:lnTo>
                  <a:pt x="42608" y="5050409"/>
                </a:lnTo>
                <a:lnTo>
                  <a:pt x="47040" y="5048250"/>
                </a:lnTo>
                <a:lnTo>
                  <a:pt x="70523" y="5000053"/>
                </a:lnTo>
                <a:lnTo>
                  <a:pt x="1317320" y="2441498"/>
                </a:lnTo>
                <a:lnTo>
                  <a:pt x="1329385" y="2416708"/>
                </a:lnTo>
                <a:lnTo>
                  <a:pt x="1509268" y="2396261"/>
                </a:lnTo>
                <a:lnTo>
                  <a:pt x="2690380" y="2262073"/>
                </a:lnTo>
                <a:lnTo>
                  <a:pt x="2690380" y="2242756"/>
                </a:lnTo>
                <a:lnTo>
                  <a:pt x="1339418" y="2396261"/>
                </a:lnTo>
                <a:lnTo>
                  <a:pt x="1672386" y="1716328"/>
                </a:lnTo>
                <a:lnTo>
                  <a:pt x="2690380" y="2049297"/>
                </a:lnTo>
                <a:lnTo>
                  <a:pt x="2690380" y="202914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3" name="bg object 33"/>
          <p:cNvSpPr/>
          <p:nvPr/>
        </p:nvSpPr>
        <p:spPr bwMode="auto">
          <a:xfrm>
            <a:off x="2748584" y="267893"/>
            <a:ext cx="3460750" cy="5106035"/>
          </a:xfrm>
          <a:custGeom>
            <a:avLst/>
            <a:gdLst/>
            <a:ahLst/>
            <a:cxnLst/>
            <a:rect l="l" t="t" r="r" b="b"/>
            <a:pathLst>
              <a:path w="3460750" h="5106035" extrusionOk="0">
                <a:moveTo>
                  <a:pt x="3460153" y="5097069"/>
                </a:moveTo>
                <a:lnTo>
                  <a:pt x="3459302" y="5085258"/>
                </a:lnTo>
                <a:lnTo>
                  <a:pt x="3440061" y="4818583"/>
                </a:lnTo>
                <a:lnTo>
                  <a:pt x="3440061" y="5085258"/>
                </a:lnTo>
                <a:lnTo>
                  <a:pt x="1843252" y="4901755"/>
                </a:lnTo>
                <a:lnTo>
                  <a:pt x="1845144" y="4894377"/>
                </a:lnTo>
                <a:lnTo>
                  <a:pt x="2957423" y="542658"/>
                </a:lnTo>
                <a:lnTo>
                  <a:pt x="3078213" y="70129"/>
                </a:lnTo>
                <a:lnTo>
                  <a:pt x="3440061" y="5085258"/>
                </a:lnTo>
                <a:lnTo>
                  <a:pt x="3440061" y="4818583"/>
                </a:lnTo>
                <a:lnTo>
                  <a:pt x="3097479" y="70129"/>
                </a:lnTo>
                <a:lnTo>
                  <a:pt x="3093224" y="11353"/>
                </a:lnTo>
                <a:lnTo>
                  <a:pt x="3093936" y="8585"/>
                </a:lnTo>
                <a:lnTo>
                  <a:pt x="3092831" y="6159"/>
                </a:lnTo>
                <a:lnTo>
                  <a:pt x="3092754" y="5168"/>
                </a:lnTo>
                <a:lnTo>
                  <a:pt x="3092056" y="4470"/>
                </a:lnTo>
                <a:lnTo>
                  <a:pt x="3091891" y="4089"/>
                </a:lnTo>
                <a:lnTo>
                  <a:pt x="3091484" y="3886"/>
                </a:lnTo>
                <a:lnTo>
                  <a:pt x="3089059" y="1409"/>
                </a:lnTo>
                <a:lnTo>
                  <a:pt x="3086176" y="1168"/>
                </a:lnTo>
                <a:lnTo>
                  <a:pt x="3083915" y="0"/>
                </a:lnTo>
                <a:lnTo>
                  <a:pt x="3080499" y="685"/>
                </a:lnTo>
                <a:lnTo>
                  <a:pt x="3079724" y="609"/>
                </a:lnTo>
                <a:lnTo>
                  <a:pt x="3079254" y="927"/>
                </a:lnTo>
                <a:lnTo>
                  <a:pt x="3079051" y="965"/>
                </a:lnTo>
                <a:lnTo>
                  <a:pt x="3078861" y="1193"/>
                </a:lnTo>
                <a:lnTo>
                  <a:pt x="3075571" y="3403"/>
                </a:lnTo>
                <a:lnTo>
                  <a:pt x="3074860" y="5956"/>
                </a:lnTo>
                <a:lnTo>
                  <a:pt x="3063811" y="19113"/>
                </a:lnTo>
                <a:lnTo>
                  <a:pt x="3063811" y="48958"/>
                </a:lnTo>
                <a:lnTo>
                  <a:pt x="1825332" y="4894377"/>
                </a:lnTo>
                <a:lnTo>
                  <a:pt x="24130" y="3668331"/>
                </a:lnTo>
                <a:lnTo>
                  <a:pt x="3063811" y="48958"/>
                </a:lnTo>
                <a:lnTo>
                  <a:pt x="3063811" y="19113"/>
                </a:lnTo>
                <a:lnTo>
                  <a:pt x="2590" y="3664127"/>
                </a:lnTo>
                <a:lnTo>
                  <a:pt x="825" y="3666274"/>
                </a:lnTo>
                <a:lnTo>
                  <a:pt x="0" y="3668941"/>
                </a:lnTo>
                <a:lnTo>
                  <a:pt x="431" y="3671608"/>
                </a:lnTo>
                <a:lnTo>
                  <a:pt x="812" y="3674275"/>
                </a:lnTo>
                <a:lnTo>
                  <a:pt x="2324" y="3676688"/>
                </a:lnTo>
                <a:lnTo>
                  <a:pt x="1824329" y="4916906"/>
                </a:lnTo>
                <a:lnTo>
                  <a:pt x="1824901" y="4917732"/>
                </a:lnTo>
                <a:lnTo>
                  <a:pt x="1827403" y="4919205"/>
                </a:lnTo>
                <a:lnTo>
                  <a:pt x="1827771" y="4919256"/>
                </a:lnTo>
                <a:lnTo>
                  <a:pt x="1828444" y="4919700"/>
                </a:lnTo>
                <a:lnTo>
                  <a:pt x="1831708" y="4920056"/>
                </a:lnTo>
                <a:lnTo>
                  <a:pt x="1832432" y="4919789"/>
                </a:lnTo>
                <a:lnTo>
                  <a:pt x="3452190" y="5105933"/>
                </a:lnTo>
                <a:lnTo>
                  <a:pt x="3455009" y="5104981"/>
                </a:lnTo>
                <a:lnTo>
                  <a:pt x="3457956" y="5102199"/>
                </a:lnTo>
                <a:lnTo>
                  <a:pt x="3458603" y="5101272"/>
                </a:lnTo>
                <a:lnTo>
                  <a:pt x="3459823" y="5098732"/>
                </a:lnTo>
                <a:lnTo>
                  <a:pt x="3460153" y="509706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4" name="bg object 34"/>
          <p:cNvSpPr/>
          <p:nvPr/>
        </p:nvSpPr>
        <p:spPr bwMode="auto">
          <a:xfrm>
            <a:off x="9658007" y="160095"/>
            <a:ext cx="1034415" cy="2055495"/>
          </a:xfrm>
          <a:custGeom>
            <a:avLst/>
            <a:gdLst/>
            <a:ahLst/>
            <a:cxnLst/>
            <a:rect l="l" t="t" r="r" b="b"/>
            <a:pathLst>
              <a:path w="1034415" h="2055495" extrusionOk="0">
                <a:moveTo>
                  <a:pt x="1033995" y="596607"/>
                </a:moveTo>
                <a:lnTo>
                  <a:pt x="950023" y="819619"/>
                </a:lnTo>
                <a:lnTo>
                  <a:pt x="941019" y="843546"/>
                </a:lnTo>
                <a:lnTo>
                  <a:pt x="927862" y="848753"/>
                </a:lnTo>
                <a:lnTo>
                  <a:pt x="883818" y="866152"/>
                </a:lnTo>
                <a:lnTo>
                  <a:pt x="883818" y="886752"/>
                </a:lnTo>
                <a:lnTo>
                  <a:pt x="808583" y="942327"/>
                </a:lnTo>
                <a:lnTo>
                  <a:pt x="630148" y="1074089"/>
                </a:lnTo>
                <a:lnTo>
                  <a:pt x="607009" y="1074661"/>
                </a:lnTo>
                <a:lnTo>
                  <a:pt x="607009" y="1096606"/>
                </a:lnTo>
                <a:lnTo>
                  <a:pt x="61150" y="1646478"/>
                </a:lnTo>
                <a:lnTo>
                  <a:pt x="377113" y="1125334"/>
                </a:lnTo>
                <a:lnTo>
                  <a:pt x="416826" y="1120368"/>
                </a:lnTo>
                <a:lnTo>
                  <a:pt x="528751" y="1106373"/>
                </a:lnTo>
                <a:lnTo>
                  <a:pt x="596912" y="1097851"/>
                </a:lnTo>
                <a:lnTo>
                  <a:pt x="607009" y="1096606"/>
                </a:lnTo>
                <a:lnTo>
                  <a:pt x="607009" y="1074661"/>
                </a:lnTo>
                <a:lnTo>
                  <a:pt x="449173" y="1078534"/>
                </a:lnTo>
                <a:lnTo>
                  <a:pt x="442366" y="1078699"/>
                </a:lnTo>
                <a:lnTo>
                  <a:pt x="442366" y="1097851"/>
                </a:lnTo>
                <a:lnTo>
                  <a:pt x="375462" y="1106233"/>
                </a:lnTo>
                <a:lnTo>
                  <a:pt x="374332" y="1106373"/>
                </a:lnTo>
                <a:lnTo>
                  <a:pt x="366483" y="1099693"/>
                </a:lnTo>
                <a:lnTo>
                  <a:pt x="442366" y="1097851"/>
                </a:lnTo>
                <a:lnTo>
                  <a:pt x="442366" y="1078699"/>
                </a:lnTo>
                <a:lnTo>
                  <a:pt x="394792" y="1079842"/>
                </a:lnTo>
                <a:lnTo>
                  <a:pt x="883818" y="886752"/>
                </a:lnTo>
                <a:lnTo>
                  <a:pt x="883818" y="866152"/>
                </a:lnTo>
                <a:lnTo>
                  <a:pt x="365302" y="1070838"/>
                </a:lnTo>
                <a:lnTo>
                  <a:pt x="1033983" y="35344"/>
                </a:lnTo>
                <a:lnTo>
                  <a:pt x="1033983" y="0"/>
                </a:lnTo>
                <a:lnTo>
                  <a:pt x="334937" y="1082509"/>
                </a:lnTo>
                <a:lnTo>
                  <a:pt x="333895" y="1083208"/>
                </a:lnTo>
                <a:lnTo>
                  <a:pt x="333184" y="1083475"/>
                </a:lnTo>
                <a:lnTo>
                  <a:pt x="330708" y="1088034"/>
                </a:lnTo>
                <a:lnTo>
                  <a:pt x="331038" y="1089660"/>
                </a:lnTo>
                <a:lnTo>
                  <a:pt x="331038" y="1090345"/>
                </a:lnTo>
                <a:lnTo>
                  <a:pt x="330708" y="1091311"/>
                </a:lnTo>
                <a:lnTo>
                  <a:pt x="331012" y="1092492"/>
                </a:lnTo>
                <a:lnTo>
                  <a:pt x="331012" y="1093609"/>
                </a:lnTo>
                <a:lnTo>
                  <a:pt x="331470" y="1094193"/>
                </a:lnTo>
                <a:lnTo>
                  <a:pt x="331825" y="1095463"/>
                </a:lnTo>
                <a:lnTo>
                  <a:pt x="332320" y="1095895"/>
                </a:lnTo>
                <a:lnTo>
                  <a:pt x="332587" y="1097165"/>
                </a:lnTo>
                <a:lnTo>
                  <a:pt x="336651" y="1100404"/>
                </a:lnTo>
                <a:lnTo>
                  <a:pt x="337616" y="1100391"/>
                </a:lnTo>
                <a:lnTo>
                  <a:pt x="358889" y="1118400"/>
                </a:lnTo>
                <a:lnTo>
                  <a:pt x="3378" y="1704695"/>
                </a:lnTo>
                <a:lnTo>
                  <a:pt x="1930" y="1706194"/>
                </a:lnTo>
                <a:lnTo>
                  <a:pt x="1663" y="1707108"/>
                </a:lnTo>
                <a:lnTo>
                  <a:pt x="0" y="1709280"/>
                </a:lnTo>
                <a:lnTo>
                  <a:pt x="1358" y="1715122"/>
                </a:lnTo>
                <a:lnTo>
                  <a:pt x="2489" y="1716024"/>
                </a:lnTo>
                <a:lnTo>
                  <a:pt x="4902" y="1718652"/>
                </a:lnTo>
                <a:lnTo>
                  <a:pt x="6502" y="1719186"/>
                </a:lnTo>
                <a:lnTo>
                  <a:pt x="8966" y="1721116"/>
                </a:lnTo>
                <a:lnTo>
                  <a:pt x="11887" y="1720951"/>
                </a:lnTo>
                <a:lnTo>
                  <a:pt x="1033983" y="2055279"/>
                </a:lnTo>
                <a:lnTo>
                  <a:pt x="1033983" y="2035111"/>
                </a:lnTo>
                <a:lnTo>
                  <a:pt x="28803" y="1706321"/>
                </a:lnTo>
                <a:lnTo>
                  <a:pt x="88112" y="1646567"/>
                </a:lnTo>
                <a:lnTo>
                  <a:pt x="632587" y="1098080"/>
                </a:lnTo>
                <a:lnTo>
                  <a:pt x="1033995" y="1606359"/>
                </a:lnTo>
                <a:lnTo>
                  <a:pt x="1033995" y="1575371"/>
                </a:lnTo>
                <a:lnTo>
                  <a:pt x="794308" y="1271879"/>
                </a:lnTo>
                <a:lnTo>
                  <a:pt x="657034" y="1098042"/>
                </a:lnTo>
                <a:lnTo>
                  <a:pt x="647077" y="1085443"/>
                </a:lnTo>
                <a:lnTo>
                  <a:pt x="649274" y="1083818"/>
                </a:lnTo>
                <a:lnTo>
                  <a:pt x="649516" y="1083640"/>
                </a:lnTo>
                <a:lnTo>
                  <a:pt x="654646" y="1079855"/>
                </a:lnTo>
                <a:lnTo>
                  <a:pt x="916127" y="886739"/>
                </a:lnTo>
                <a:lnTo>
                  <a:pt x="944384" y="865860"/>
                </a:lnTo>
                <a:lnTo>
                  <a:pt x="1033995" y="1078712"/>
                </a:lnTo>
                <a:lnTo>
                  <a:pt x="1033995" y="1029284"/>
                </a:lnTo>
                <a:lnTo>
                  <a:pt x="965212" y="865847"/>
                </a:lnTo>
                <a:lnTo>
                  <a:pt x="958824" y="850709"/>
                </a:lnTo>
                <a:lnTo>
                  <a:pt x="1024801" y="675474"/>
                </a:lnTo>
                <a:lnTo>
                  <a:pt x="1033983" y="651090"/>
                </a:lnTo>
                <a:lnTo>
                  <a:pt x="1033995" y="596607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5" name="bg object 35"/>
          <p:cNvSpPr/>
          <p:nvPr/>
        </p:nvSpPr>
        <p:spPr bwMode="auto">
          <a:xfrm>
            <a:off x="0" y="3928033"/>
            <a:ext cx="6209030" cy="3632200"/>
          </a:xfrm>
          <a:custGeom>
            <a:avLst/>
            <a:gdLst/>
            <a:ahLst/>
            <a:cxnLst/>
            <a:rect l="l" t="t" r="r" b="b"/>
            <a:pathLst>
              <a:path w="6209030" h="3632200" extrusionOk="0">
                <a:moveTo>
                  <a:pt x="6208928" y="1435303"/>
                </a:moveTo>
                <a:lnTo>
                  <a:pt x="6208661" y="1434528"/>
                </a:lnTo>
                <a:lnTo>
                  <a:pt x="6208763" y="1432369"/>
                </a:lnTo>
                <a:lnTo>
                  <a:pt x="6207087" y="1429740"/>
                </a:lnTo>
                <a:lnTo>
                  <a:pt x="6206985" y="1429397"/>
                </a:lnTo>
                <a:lnTo>
                  <a:pt x="6206769" y="1429232"/>
                </a:lnTo>
                <a:lnTo>
                  <a:pt x="6206515" y="1428813"/>
                </a:lnTo>
                <a:lnTo>
                  <a:pt x="6205931" y="1428559"/>
                </a:lnTo>
                <a:lnTo>
                  <a:pt x="6203835" y="1426857"/>
                </a:lnTo>
                <a:lnTo>
                  <a:pt x="6201664" y="1426616"/>
                </a:lnTo>
                <a:lnTo>
                  <a:pt x="6199454" y="1425600"/>
                </a:lnTo>
                <a:lnTo>
                  <a:pt x="6196812" y="1426057"/>
                </a:lnTo>
                <a:lnTo>
                  <a:pt x="6188659" y="1425130"/>
                </a:lnTo>
                <a:lnTo>
                  <a:pt x="6188659" y="1458861"/>
                </a:lnTo>
                <a:lnTo>
                  <a:pt x="6143701" y="2855861"/>
                </a:lnTo>
                <a:lnTo>
                  <a:pt x="5017109" y="2695359"/>
                </a:lnTo>
                <a:lnTo>
                  <a:pt x="4893030" y="2677693"/>
                </a:lnTo>
                <a:lnTo>
                  <a:pt x="4902632" y="2668651"/>
                </a:lnTo>
                <a:lnTo>
                  <a:pt x="4905895" y="2665577"/>
                </a:lnTo>
                <a:lnTo>
                  <a:pt x="4980356" y="2595537"/>
                </a:lnTo>
                <a:lnTo>
                  <a:pt x="6188659" y="1458861"/>
                </a:lnTo>
                <a:lnTo>
                  <a:pt x="6188659" y="1425130"/>
                </a:lnTo>
                <a:lnTo>
                  <a:pt x="6177394" y="1423835"/>
                </a:lnTo>
                <a:lnTo>
                  <a:pt x="6177394" y="1443113"/>
                </a:lnTo>
                <a:lnTo>
                  <a:pt x="4877917" y="2665577"/>
                </a:lnTo>
                <a:lnTo>
                  <a:pt x="4877562" y="2663774"/>
                </a:lnTo>
                <a:lnTo>
                  <a:pt x="4857978" y="2567673"/>
                </a:lnTo>
                <a:lnTo>
                  <a:pt x="4857978" y="2663774"/>
                </a:lnTo>
                <a:lnTo>
                  <a:pt x="2918231" y="1397647"/>
                </a:lnTo>
                <a:lnTo>
                  <a:pt x="4572139" y="1260132"/>
                </a:lnTo>
                <a:lnTo>
                  <a:pt x="4857978" y="2663774"/>
                </a:lnTo>
                <a:lnTo>
                  <a:pt x="4857978" y="2567673"/>
                </a:lnTo>
                <a:lnTo>
                  <a:pt x="4702289" y="1803146"/>
                </a:lnTo>
                <a:lnTo>
                  <a:pt x="4591875" y="1260906"/>
                </a:lnTo>
                <a:lnTo>
                  <a:pt x="6177394" y="1443113"/>
                </a:lnTo>
                <a:lnTo>
                  <a:pt x="6177394" y="1423835"/>
                </a:lnTo>
                <a:lnTo>
                  <a:pt x="4759947" y="1260906"/>
                </a:lnTo>
                <a:lnTo>
                  <a:pt x="4585043" y="1240802"/>
                </a:lnTo>
                <a:lnTo>
                  <a:pt x="4583874" y="1239926"/>
                </a:lnTo>
                <a:lnTo>
                  <a:pt x="4582414" y="1240053"/>
                </a:lnTo>
                <a:lnTo>
                  <a:pt x="4552048" y="1219390"/>
                </a:lnTo>
                <a:lnTo>
                  <a:pt x="4552048" y="1242542"/>
                </a:lnTo>
                <a:lnTo>
                  <a:pt x="2898292" y="1380032"/>
                </a:lnTo>
                <a:lnTo>
                  <a:pt x="2796108" y="304203"/>
                </a:lnTo>
                <a:lnTo>
                  <a:pt x="2770035" y="29565"/>
                </a:lnTo>
                <a:lnTo>
                  <a:pt x="4552048" y="1242542"/>
                </a:lnTo>
                <a:lnTo>
                  <a:pt x="4552048" y="1219390"/>
                </a:lnTo>
                <a:lnTo>
                  <a:pt x="2804096" y="29552"/>
                </a:lnTo>
                <a:lnTo>
                  <a:pt x="2764396" y="2540"/>
                </a:lnTo>
                <a:lnTo>
                  <a:pt x="2764167" y="2362"/>
                </a:lnTo>
                <a:lnTo>
                  <a:pt x="2761932" y="762"/>
                </a:lnTo>
                <a:lnTo>
                  <a:pt x="2761729" y="723"/>
                </a:lnTo>
                <a:lnTo>
                  <a:pt x="2760865" y="127"/>
                </a:lnTo>
                <a:lnTo>
                  <a:pt x="2756865" y="0"/>
                </a:lnTo>
                <a:lnTo>
                  <a:pt x="2754934" y="1143"/>
                </a:lnTo>
                <a:lnTo>
                  <a:pt x="0" y="622998"/>
                </a:lnTo>
                <a:lnTo>
                  <a:pt x="0" y="642645"/>
                </a:lnTo>
                <a:lnTo>
                  <a:pt x="2750007" y="21894"/>
                </a:lnTo>
                <a:lnTo>
                  <a:pt x="2878759" y="1377810"/>
                </a:lnTo>
                <a:lnTo>
                  <a:pt x="1277683" y="979068"/>
                </a:lnTo>
                <a:lnTo>
                  <a:pt x="0" y="660857"/>
                </a:lnTo>
                <a:lnTo>
                  <a:pt x="0" y="680605"/>
                </a:lnTo>
                <a:lnTo>
                  <a:pt x="2864916" y="1394129"/>
                </a:lnTo>
                <a:lnTo>
                  <a:pt x="0" y="3128911"/>
                </a:lnTo>
                <a:lnTo>
                  <a:pt x="0" y="3151327"/>
                </a:lnTo>
                <a:lnTo>
                  <a:pt x="2889427" y="1401711"/>
                </a:lnTo>
                <a:lnTo>
                  <a:pt x="4862220" y="2689466"/>
                </a:lnTo>
                <a:lnTo>
                  <a:pt x="4833582" y="3631971"/>
                </a:lnTo>
                <a:lnTo>
                  <a:pt x="4852771" y="3631971"/>
                </a:lnTo>
                <a:lnTo>
                  <a:pt x="4881219" y="2695397"/>
                </a:lnTo>
                <a:lnTo>
                  <a:pt x="5831002" y="2830690"/>
                </a:lnTo>
                <a:lnTo>
                  <a:pt x="6125286" y="2872613"/>
                </a:lnTo>
                <a:lnTo>
                  <a:pt x="4889474" y="3631971"/>
                </a:lnTo>
                <a:lnTo>
                  <a:pt x="4926127" y="3631971"/>
                </a:lnTo>
                <a:lnTo>
                  <a:pt x="6155906" y="2876296"/>
                </a:lnTo>
                <a:lnTo>
                  <a:pt x="6157036" y="2875965"/>
                </a:lnTo>
                <a:lnTo>
                  <a:pt x="6158687" y="2874594"/>
                </a:lnTo>
                <a:lnTo>
                  <a:pt x="6159563" y="2874048"/>
                </a:lnTo>
                <a:lnTo>
                  <a:pt x="6160846" y="2872613"/>
                </a:lnTo>
                <a:lnTo>
                  <a:pt x="6161024" y="2872232"/>
                </a:lnTo>
                <a:lnTo>
                  <a:pt x="6162167" y="2869831"/>
                </a:lnTo>
                <a:lnTo>
                  <a:pt x="6162497" y="2869146"/>
                </a:lnTo>
                <a:lnTo>
                  <a:pt x="6162751" y="2867037"/>
                </a:lnTo>
                <a:lnTo>
                  <a:pt x="6162548" y="2865996"/>
                </a:lnTo>
                <a:lnTo>
                  <a:pt x="6162878" y="2855874"/>
                </a:lnTo>
                <a:lnTo>
                  <a:pt x="6207874" y="1458849"/>
                </a:lnTo>
                <a:lnTo>
                  <a:pt x="6208522" y="1438338"/>
                </a:lnTo>
                <a:lnTo>
                  <a:pt x="6208750" y="1437881"/>
                </a:lnTo>
                <a:lnTo>
                  <a:pt x="6208928" y="143530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6" name="bg object 36"/>
          <p:cNvSpPr/>
          <p:nvPr/>
        </p:nvSpPr>
        <p:spPr bwMode="auto">
          <a:xfrm>
            <a:off x="5765152" y="27634"/>
            <a:ext cx="2794000" cy="260985"/>
          </a:xfrm>
          <a:custGeom>
            <a:avLst/>
            <a:gdLst/>
            <a:ahLst/>
            <a:cxnLst/>
            <a:rect l="l" t="t" r="r" b="b"/>
            <a:pathLst>
              <a:path w="2794000" h="260985" extrusionOk="0">
                <a:moveTo>
                  <a:pt x="2793949" y="150291"/>
                </a:moveTo>
                <a:lnTo>
                  <a:pt x="2793746" y="146824"/>
                </a:lnTo>
                <a:lnTo>
                  <a:pt x="2701277" y="0"/>
                </a:lnTo>
                <a:lnTo>
                  <a:pt x="2678646" y="12"/>
                </a:lnTo>
                <a:lnTo>
                  <a:pt x="2766898" y="140169"/>
                </a:lnTo>
                <a:lnTo>
                  <a:pt x="83083" y="240626"/>
                </a:lnTo>
                <a:lnTo>
                  <a:pt x="206921" y="2374"/>
                </a:lnTo>
                <a:lnTo>
                  <a:pt x="199694" y="2387"/>
                </a:lnTo>
                <a:lnTo>
                  <a:pt x="185293" y="2400"/>
                </a:lnTo>
                <a:lnTo>
                  <a:pt x="70472" y="223240"/>
                </a:lnTo>
                <a:lnTo>
                  <a:pt x="19672" y="2552"/>
                </a:lnTo>
                <a:lnTo>
                  <a:pt x="0" y="2578"/>
                </a:lnTo>
                <a:lnTo>
                  <a:pt x="56845" y="249643"/>
                </a:lnTo>
                <a:lnTo>
                  <a:pt x="56997" y="253072"/>
                </a:lnTo>
                <a:lnTo>
                  <a:pt x="58000" y="254660"/>
                </a:lnTo>
                <a:lnTo>
                  <a:pt x="58521" y="256870"/>
                </a:lnTo>
                <a:lnTo>
                  <a:pt x="61747" y="259816"/>
                </a:lnTo>
                <a:lnTo>
                  <a:pt x="62826" y="259956"/>
                </a:lnTo>
                <a:lnTo>
                  <a:pt x="63906" y="260515"/>
                </a:lnTo>
                <a:lnTo>
                  <a:pt x="66522" y="260426"/>
                </a:lnTo>
                <a:lnTo>
                  <a:pt x="69748" y="260819"/>
                </a:lnTo>
                <a:lnTo>
                  <a:pt x="70827" y="260261"/>
                </a:lnTo>
                <a:lnTo>
                  <a:pt x="595579" y="240626"/>
                </a:lnTo>
                <a:lnTo>
                  <a:pt x="2787662" y="158572"/>
                </a:lnTo>
                <a:lnTo>
                  <a:pt x="2790748" y="156641"/>
                </a:lnTo>
                <a:lnTo>
                  <a:pt x="2792374" y="153593"/>
                </a:lnTo>
                <a:lnTo>
                  <a:pt x="2793949" y="15029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7" name="bg object 37"/>
          <p:cNvSpPr/>
          <p:nvPr/>
        </p:nvSpPr>
        <p:spPr bwMode="auto">
          <a:xfrm>
            <a:off x="8443803" y="27471"/>
            <a:ext cx="182785" cy="159912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8" name="bg object 38"/>
          <p:cNvSpPr/>
          <p:nvPr/>
        </p:nvSpPr>
        <p:spPr bwMode="auto">
          <a:xfrm>
            <a:off x="8031556" y="2408834"/>
            <a:ext cx="2660650" cy="2969895"/>
          </a:xfrm>
          <a:custGeom>
            <a:avLst/>
            <a:gdLst/>
            <a:ahLst/>
            <a:cxnLst/>
            <a:rect l="l" t="t" r="r" b="b"/>
            <a:pathLst>
              <a:path w="2660650" h="2969895" extrusionOk="0">
                <a:moveTo>
                  <a:pt x="2660446" y="0"/>
                </a:moveTo>
                <a:lnTo>
                  <a:pt x="1294803" y="155117"/>
                </a:lnTo>
                <a:lnTo>
                  <a:pt x="1292567" y="154025"/>
                </a:lnTo>
                <a:lnTo>
                  <a:pt x="1286840" y="156032"/>
                </a:lnTo>
                <a:lnTo>
                  <a:pt x="1286103" y="157530"/>
                </a:lnTo>
                <a:lnTo>
                  <a:pt x="1284389" y="159169"/>
                </a:lnTo>
                <a:lnTo>
                  <a:pt x="1283919" y="162026"/>
                </a:lnTo>
                <a:lnTo>
                  <a:pt x="3187" y="2790240"/>
                </a:lnTo>
                <a:lnTo>
                  <a:pt x="2209" y="2790736"/>
                </a:lnTo>
                <a:lnTo>
                  <a:pt x="127" y="2795016"/>
                </a:lnTo>
                <a:lnTo>
                  <a:pt x="355" y="2796121"/>
                </a:lnTo>
                <a:lnTo>
                  <a:pt x="0" y="2796857"/>
                </a:lnTo>
                <a:lnTo>
                  <a:pt x="774" y="2801239"/>
                </a:lnTo>
                <a:lnTo>
                  <a:pt x="1600" y="2802064"/>
                </a:lnTo>
                <a:lnTo>
                  <a:pt x="1905" y="2803487"/>
                </a:lnTo>
                <a:lnTo>
                  <a:pt x="5511" y="2806623"/>
                </a:lnTo>
                <a:lnTo>
                  <a:pt x="6286" y="2806674"/>
                </a:lnTo>
                <a:lnTo>
                  <a:pt x="6654" y="2807030"/>
                </a:lnTo>
                <a:lnTo>
                  <a:pt x="11099" y="2807703"/>
                </a:lnTo>
                <a:lnTo>
                  <a:pt x="12395" y="2807055"/>
                </a:lnTo>
                <a:lnTo>
                  <a:pt x="2660446" y="2969323"/>
                </a:lnTo>
                <a:lnTo>
                  <a:pt x="2660446" y="2950108"/>
                </a:lnTo>
                <a:lnTo>
                  <a:pt x="46215" y="2789898"/>
                </a:lnTo>
                <a:lnTo>
                  <a:pt x="73926" y="2775839"/>
                </a:lnTo>
                <a:lnTo>
                  <a:pt x="2660446" y="1464081"/>
                </a:lnTo>
                <a:lnTo>
                  <a:pt x="2660446" y="1442580"/>
                </a:lnTo>
                <a:lnTo>
                  <a:pt x="1762150" y="1898167"/>
                </a:lnTo>
                <a:lnTo>
                  <a:pt x="31559" y="2775839"/>
                </a:lnTo>
                <a:lnTo>
                  <a:pt x="1297597" y="177749"/>
                </a:lnTo>
                <a:lnTo>
                  <a:pt x="2660434" y="834961"/>
                </a:lnTo>
                <a:lnTo>
                  <a:pt x="2660446" y="813676"/>
                </a:lnTo>
                <a:lnTo>
                  <a:pt x="1341729" y="177749"/>
                </a:lnTo>
                <a:lnTo>
                  <a:pt x="1329194" y="171704"/>
                </a:lnTo>
                <a:lnTo>
                  <a:pt x="1327200" y="170738"/>
                </a:lnTo>
                <a:lnTo>
                  <a:pt x="2660446" y="19304"/>
                </a:lnTo>
                <a:lnTo>
                  <a:pt x="26604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9" name="bg object 39"/>
          <p:cNvSpPr/>
          <p:nvPr/>
        </p:nvSpPr>
        <p:spPr bwMode="auto">
          <a:xfrm>
            <a:off x="0" y="4466913"/>
            <a:ext cx="59055" cy="224154"/>
          </a:xfrm>
          <a:custGeom>
            <a:avLst/>
            <a:gdLst/>
            <a:ahLst/>
            <a:cxnLst/>
            <a:rect l="l" t="t" r="r" b="b"/>
            <a:pathLst>
              <a:path w="59055" h="224154" extrusionOk="0">
                <a:moveTo>
                  <a:pt x="0" y="0"/>
                </a:moveTo>
                <a:lnTo>
                  <a:pt x="0" y="224144"/>
                </a:lnTo>
                <a:lnTo>
                  <a:pt x="20550" y="208590"/>
                </a:lnTo>
                <a:lnTo>
                  <a:pt x="45939" y="171925"/>
                </a:lnTo>
                <a:lnTo>
                  <a:pt x="58496" y="129145"/>
                </a:lnTo>
                <a:lnTo>
                  <a:pt x="57113" y="86133"/>
                </a:lnTo>
                <a:lnTo>
                  <a:pt x="42872" y="45947"/>
                </a:lnTo>
                <a:lnTo>
                  <a:pt x="16858" y="11646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0" name="bg object 40"/>
          <p:cNvSpPr/>
          <p:nvPr/>
        </p:nvSpPr>
        <p:spPr bwMode="auto">
          <a:xfrm>
            <a:off x="2681762" y="3861474"/>
            <a:ext cx="153535" cy="153369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1" name="bg object 41"/>
          <p:cNvSpPr/>
          <p:nvPr/>
        </p:nvSpPr>
        <p:spPr bwMode="auto">
          <a:xfrm>
            <a:off x="3295972" y="15861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4" extrusionOk="0">
                <a:moveTo>
                  <a:pt x="97319" y="0"/>
                </a:moveTo>
                <a:lnTo>
                  <a:pt x="61999" y="5262"/>
                </a:lnTo>
                <a:lnTo>
                  <a:pt x="31228" y="23370"/>
                </a:lnTo>
                <a:lnTo>
                  <a:pt x="9003" y="52910"/>
                </a:lnTo>
                <a:lnTo>
                  <a:pt x="0" y="88754"/>
                </a:lnTo>
                <a:lnTo>
                  <a:pt x="5269" y="124039"/>
                </a:lnTo>
                <a:lnTo>
                  <a:pt x="23398" y="154776"/>
                </a:lnTo>
                <a:lnTo>
                  <a:pt x="52970" y="176976"/>
                </a:lnTo>
                <a:lnTo>
                  <a:pt x="88847" y="185975"/>
                </a:lnTo>
                <a:lnTo>
                  <a:pt x="124167" y="180711"/>
                </a:lnTo>
                <a:lnTo>
                  <a:pt x="154933" y="162601"/>
                </a:lnTo>
                <a:lnTo>
                  <a:pt x="177151" y="133059"/>
                </a:lnTo>
                <a:lnTo>
                  <a:pt x="186164" y="97220"/>
                </a:lnTo>
                <a:lnTo>
                  <a:pt x="180901" y="61935"/>
                </a:lnTo>
                <a:lnTo>
                  <a:pt x="162774" y="31195"/>
                </a:lnTo>
                <a:lnTo>
                  <a:pt x="133196" y="8993"/>
                </a:lnTo>
                <a:lnTo>
                  <a:pt x="9731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2" name="bg object 42"/>
          <p:cNvSpPr/>
          <p:nvPr/>
        </p:nvSpPr>
        <p:spPr bwMode="auto">
          <a:xfrm>
            <a:off x="0" y="4458694"/>
            <a:ext cx="65405" cy="241300"/>
          </a:xfrm>
          <a:custGeom>
            <a:avLst/>
            <a:gdLst/>
            <a:ahLst/>
            <a:cxnLst/>
            <a:rect l="l" t="t" r="r" b="b"/>
            <a:pathLst>
              <a:path w="65405" h="241300" extrusionOk="0">
                <a:moveTo>
                  <a:pt x="0" y="0"/>
                </a:moveTo>
                <a:lnTo>
                  <a:pt x="0" y="240844"/>
                </a:lnTo>
                <a:lnTo>
                  <a:pt x="25491" y="221556"/>
                </a:lnTo>
                <a:lnTo>
                  <a:pt x="52132" y="183094"/>
                </a:lnTo>
                <a:lnTo>
                  <a:pt x="65303" y="138210"/>
                </a:lnTo>
                <a:lnTo>
                  <a:pt x="63848" y="93084"/>
                </a:lnTo>
                <a:lnTo>
                  <a:pt x="48905" y="50923"/>
                </a:lnTo>
                <a:lnTo>
                  <a:pt x="21612" y="14934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3" name="bg object 43"/>
          <p:cNvSpPr/>
          <p:nvPr/>
        </p:nvSpPr>
        <p:spPr bwMode="auto">
          <a:xfrm>
            <a:off x="3331666" y="194284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 extrusionOk="0">
                <a:moveTo>
                  <a:pt x="114757" y="59931"/>
                </a:moveTo>
                <a:lnTo>
                  <a:pt x="111518" y="38188"/>
                </a:lnTo>
                <a:lnTo>
                  <a:pt x="100342" y="19240"/>
                </a:lnTo>
                <a:lnTo>
                  <a:pt x="82118" y="5549"/>
                </a:lnTo>
                <a:lnTo>
                  <a:pt x="59994" y="0"/>
                </a:lnTo>
                <a:lnTo>
                  <a:pt x="38227" y="3251"/>
                </a:lnTo>
                <a:lnTo>
                  <a:pt x="19253" y="14414"/>
                </a:lnTo>
                <a:lnTo>
                  <a:pt x="5562" y="32613"/>
                </a:lnTo>
                <a:lnTo>
                  <a:pt x="0" y="54711"/>
                </a:lnTo>
                <a:lnTo>
                  <a:pt x="3251" y="76454"/>
                </a:lnTo>
                <a:lnTo>
                  <a:pt x="14427" y="95415"/>
                </a:lnTo>
                <a:lnTo>
                  <a:pt x="32664" y="109093"/>
                </a:lnTo>
                <a:lnTo>
                  <a:pt x="54775" y="114642"/>
                </a:lnTo>
                <a:lnTo>
                  <a:pt x="76542" y="111391"/>
                </a:lnTo>
                <a:lnTo>
                  <a:pt x="95504" y="100228"/>
                </a:lnTo>
                <a:lnTo>
                  <a:pt x="109207" y="82016"/>
                </a:lnTo>
                <a:lnTo>
                  <a:pt x="114757" y="5993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4" name="bg object 44"/>
          <p:cNvSpPr/>
          <p:nvPr/>
        </p:nvSpPr>
        <p:spPr bwMode="auto">
          <a:xfrm>
            <a:off x="9605619" y="1807288"/>
            <a:ext cx="126871" cy="126740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5" name="bg object 45"/>
          <p:cNvSpPr/>
          <p:nvPr/>
        </p:nvSpPr>
        <p:spPr bwMode="auto">
          <a:xfrm>
            <a:off x="9908735" y="1160558"/>
            <a:ext cx="180716" cy="180521"/>
          </a:xfrm>
          <a:prstGeom prst="rect">
            <a:avLst/>
          </a:prstGeom>
          <a:blipFill>
            <a:blip r:embed="rId6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6" name="bg object 46"/>
          <p:cNvSpPr/>
          <p:nvPr/>
        </p:nvSpPr>
        <p:spPr bwMode="auto">
          <a:xfrm>
            <a:off x="8398740" y="27524"/>
            <a:ext cx="300990" cy="299720"/>
          </a:xfrm>
          <a:custGeom>
            <a:avLst/>
            <a:gdLst/>
            <a:ahLst/>
            <a:cxnLst/>
            <a:rect l="l" t="t" r="r" b="b"/>
            <a:pathLst>
              <a:path w="300990" h="299720" extrusionOk="0">
                <a:moveTo>
                  <a:pt x="172105" y="0"/>
                </a:moveTo>
                <a:lnTo>
                  <a:pt x="122220" y="589"/>
                </a:lnTo>
                <a:lnTo>
                  <a:pt x="78518" y="16043"/>
                </a:lnTo>
                <a:lnTo>
                  <a:pt x="41218" y="44274"/>
                </a:lnTo>
                <a:lnTo>
                  <a:pt x="13644" y="84105"/>
                </a:lnTo>
                <a:lnTo>
                  <a:pt x="0" y="130583"/>
                </a:lnTo>
                <a:lnTo>
                  <a:pt x="1502" y="177307"/>
                </a:lnTo>
                <a:lnTo>
                  <a:pt x="16973" y="220959"/>
                </a:lnTo>
                <a:lnTo>
                  <a:pt x="45234" y="258219"/>
                </a:lnTo>
                <a:lnTo>
                  <a:pt x="85107" y="285769"/>
                </a:lnTo>
                <a:lnTo>
                  <a:pt x="131622" y="299399"/>
                </a:lnTo>
                <a:lnTo>
                  <a:pt x="178395" y="297899"/>
                </a:lnTo>
                <a:lnTo>
                  <a:pt x="222098" y="282445"/>
                </a:lnTo>
                <a:lnTo>
                  <a:pt x="259404" y="254214"/>
                </a:lnTo>
                <a:lnTo>
                  <a:pt x="286986" y="214382"/>
                </a:lnTo>
                <a:lnTo>
                  <a:pt x="300625" y="167910"/>
                </a:lnTo>
                <a:lnTo>
                  <a:pt x="299122" y="121186"/>
                </a:lnTo>
                <a:lnTo>
                  <a:pt x="283653" y="77532"/>
                </a:lnTo>
                <a:lnTo>
                  <a:pt x="255394" y="40269"/>
                </a:lnTo>
                <a:lnTo>
                  <a:pt x="215523" y="12719"/>
                </a:lnTo>
                <a:lnTo>
                  <a:pt x="1721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7" name="bg object 47"/>
          <p:cNvSpPr/>
          <p:nvPr/>
        </p:nvSpPr>
        <p:spPr bwMode="auto">
          <a:xfrm>
            <a:off x="9598546" y="1800223"/>
            <a:ext cx="141017" cy="140871"/>
          </a:xfrm>
          <a:prstGeom prst="rect">
            <a:avLst/>
          </a:prstGeom>
          <a:blipFill>
            <a:blip r:embed="rId7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8" name="bg object 48"/>
          <p:cNvSpPr/>
          <p:nvPr/>
        </p:nvSpPr>
        <p:spPr bwMode="auto">
          <a:xfrm>
            <a:off x="9964340" y="1216108"/>
            <a:ext cx="109923" cy="105272"/>
          </a:xfrm>
          <a:prstGeom prst="rect">
            <a:avLst/>
          </a:prstGeom>
          <a:blipFill>
            <a:blip r:embed="rId8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49" name="bg object 49"/>
          <p:cNvSpPr/>
          <p:nvPr/>
        </p:nvSpPr>
        <p:spPr bwMode="auto">
          <a:xfrm>
            <a:off x="5741101" y="187512"/>
            <a:ext cx="182063" cy="181881"/>
          </a:xfrm>
          <a:prstGeom prst="rect">
            <a:avLst/>
          </a:prstGeom>
          <a:blipFill>
            <a:blip r:embed="rId9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0" name="bg object 50"/>
          <p:cNvSpPr/>
          <p:nvPr/>
        </p:nvSpPr>
        <p:spPr bwMode="auto">
          <a:xfrm>
            <a:off x="7870988" y="3474342"/>
            <a:ext cx="281940" cy="281305"/>
          </a:xfrm>
          <a:custGeom>
            <a:avLst/>
            <a:gdLst/>
            <a:ahLst/>
            <a:cxnLst/>
            <a:rect l="l" t="t" r="r" b="b"/>
            <a:pathLst>
              <a:path w="281940" h="281304" extrusionOk="0">
                <a:moveTo>
                  <a:pt x="158186" y="0"/>
                </a:moveTo>
                <a:lnTo>
                  <a:pt x="114405" y="1404"/>
                </a:lnTo>
                <a:lnTo>
                  <a:pt x="73501" y="15869"/>
                </a:lnTo>
                <a:lnTo>
                  <a:pt x="38585" y="42294"/>
                </a:lnTo>
                <a:lnTo>
                  <a:pt x="12767" y="79582"/>
                </a:lnTo>
                <a:lnTo>
                  <a:pt x="0" y="123081"/>
                </a:lnTo>
                <a:lnTo>
                  <a:pt x="1408" y="166817"/>
                </a:lnTo>
                <a:lnTo>
                  <a:pt x="15890" y="207679"/>
                </a:lnTo>
                <a:lnTo>
                  <a:pt x="42341" y="242557"/>
                </a:lnTo>
                <a:lnTo>
                  <a:pt x="79658" y="268342"/>
                </a:lnTo>
                <a:lnTo>
                  <a:pt x="123204" y="281101"/>
                </a:lnTo>
                <a:lnTo>
                  <a:pt x="166987" y="279697"/>
                </a:lnTo>
                <a:lnTo>
                  <a:pt x="207893" y="265231"/>
                </a:lnTo>
                <a:lnTo>
                  <a:pt x="242808" y="238803"/>
                </a:lnTo>
                <a:lnTo>
                  <a:pt x="268621" y="201514"/>
                </a:lnTo>
                <a:lnTo>
                  <a:pt x="281396" y="158020"/>
                </a:lnTo>
                <a:lnTo>
                  <a:pt x="279993" y="114285"/>
                </a:lnTo>
                <a:lnTo>
                  <a:pt x="265513" y="73421"/>
                </a:lnTo>
                <a:lnTo>
                  <a:pt x="239059" y="38540"/>
                </a:lnTo>
                <a:lnTo>
                  <a:pt x="201730" y="12754"/>
                </a:lnTo>
                <a:lnTo>
                  <a:pt x="15818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1" name="bg object 51"/>
          <p:cNvSpPr/>
          <p:nvPr/>
        </p:nvSpPr>
        <p:spPr bwMode="auto">
          <a:xfrm>
            <a:off x="8504627" y="132387"/>
            <a:ext cx="88850" cy="88765"/>
          </a:xfrm>
          <a:prstGeom prst="rect">
            <a:avLst/>
          </a:prstGeom>
          <a:blipFill>
            <a:blip r:embed="rId10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2" name="bg object 52"/>
          <p:cNvSpPr/>
          <p:nvPr/>
        </p:nvSpPr>
        <p:spPr bwMode="auto">
          <a:xfrm>
            <a:off x="5632513" y="79057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4" h="399415" extrusionOk="0">
                <a:moveTo>
                  <a:pt x="399224" y="197396"/>
                </a:moveTo>
                <a:lnTo>
                  <a:pt x="393915" y="153847"/>
                </a:lnTo>
                <a:lnTo>
                  <a:pt x="379323" y="112687"/>
                </a:lnTo>
                <a:lnTo>
                  <a:pt x="356031" y="75501"/>
                </a:lnTo>
                <a:lnTo>
                  <a:pt x="324586" y="43903"/>
                </a:lnTo>
                <a:lnTo>
                  <a:pt x="285559" y="19469"/>
                </a:lnTo>
                <a:lnTo>
                  <a:pt x="241985" y="4533"/>
                </a:lnTo>
                <a:lnTo>
                  <a:pt x="197599" y="0"/>
                </a:lnTo>
                <a:lnTo>
                  <a:pt x="154012" y="5295"/>
                </a:lnTo>
                <a:lnTo>
                  <a:pt x="112814" y="19862"/>
                </a:lnTo>
                <a:lnTo>
                  <a:pt x="75590" y="43141"/>
                </a:lnTo>
                <a:lnTo>
                  <a:pt x="43954" y="74549"/>
                </a:lnTo>
                <a:lnTo>
                  <a:pt x="19494" y="113550"/>
                </a:lnTo>
                <a:lnTo>
                  <a:pt x="4546" y="157073"/>
                </a:lnTo>
                <a:lnTo>
                  <a:pt x="0" y="201409"/>
                </a:lnTo>
                <a:lnTo>
                  <a:pt x="5308" y="244944"/>
                </a:lnTo>
                <a:lnTo>
                  <a:pt x="19900" y="286105"/>
                </a:lnTo>
                <a:lnTo>
                  <a:pt x="43192" y="323291"/>
                </a:lnTo>
                <a:lnTo>
                  <a:pt x="74637" y="354901"/>
                </a:lnTo>
                <a:lnTo>
                  <a:pt x="113677" y="379349"/>
                </a:lnTo>
                <a:lnTo>
                  <a:pt x="157238" y="394271"/>
                </a:lnTo>
                <a:lnTo>
                  <a:pt x="201625" y="398805"/>
                </a:lnTo>
                <a:lnTo>
                  <a:pt x="245211" y="393509"/>
                </a:lnTo>
                <a:lnTo>
                  <a:pt x="286410" y="378929"/>
                </a:lnTo>
                <a:lnTo>
                  <a:pt x="323634" y="355650"/>
                </a:lnTo>
                <a:lnTo>
                  <a:pt x="355269" y="324243"/>
                </a:lnTo>
                <a:lnTo>
                  <a:pt x="379742" y="285254"/>
                </a:lnTo>
                <a:lnTo>
                  <a:pt x="394677" y="241731"/>
                </a:lnTo>
                <a:lnTo>
                  <a:pt x="399224" y="19739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3" name="bg object 53"/>
          <p:cNvSpPr/>
          <p:nvPr/>
        </p:nvSpPr>
        <p:spPr bwMode="auto">
          <a:xfrm>
            <a:off x="3278443" y="141106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4" h="221615" extrusionOk="0">
                <a:moveTo>
                  <a:pt x="115648" y="0"/>
                </a:moveTo>
                <a:lnTo>
                  <a:pt x="73676" y="6252"/>
                </a:lnTo>
                <a:lnTo>
                  <a:pt x="37115" y="27772"/>
                </a:lnTo>
                <a:lnTo>
                  <a:pt x="10710" y="62877"/>
                </a:lnTo>
                <a:lnTo>
                  <a:pt x="0" y="105466"/>
                </a:lnTo>
                <a:lnTo>
                  <a:pt x="6257" y="147394"/>
                </a:lnTo>
                <a:lnTo>
                  <a:pt x="27799" y="183919"/>
                </a:lnTo>
                <a:lnTo>
                  <a:pt x="62945" y="210299"/>
                </a:lnTo>
                <a:lnTo>
                  <a:pt x="105581" y="220992"/>
                </a:lnTo>
                <a:lnTo>
                  <a:pt x="147552" y="214739"/>
                </a:lnTo>
                <a:lnTo>
                  <a:pt x="184114" y="193220"/>
                </a:lnTo>
                <a:lnTo>
                  <a:pt x="210519" y="158114"/>
                </a:lnTo>
                <a:lnTo>
                  <a:pt x="221224" y="115525"/>
                </a:lnTo>
                <a:lnTo>
                  <a:pt x="214967" y="73597"/>
                </a:lnTo>
                <a:lnTo>
                  <a:pt x="193427" y="37072"/>
                </a:lnTo>
                <a:lnTo>
                  <a:pt x="158284" y="10693"/>
                </a:lnTo>
                <a:lnTo>
                  <a:pt x="11564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4" name="bg object 54"/>
          <p:cNvSpPr/>
          <p:nvPr/>
        </p:nvSpPr>
        <p:spPr bwMode="auto">
          <a:xfrm>
            <a:off x="5756978" y="203375"/>
            <a:ext cx="150495" cy="150495"/>
          </a:xfrm>
          <a:custGeom>
            <a:avLst/>
            <a:gdLst/>
            <a:ahLst/>
            <a:cxnLst/>
            <a:rect l="l" t="t" r="r" b="b"/>
            <a:pathLst>
              <a:path w="150495" h="150495" extrusionOk="0">
                <a:moveTo>
                  <a:pt x="78573" y="0"/>
                </a:moveTo>
                <a:lnTo>
                  <a:pt x="50051" y="4247"/>
                </a:lnTo>
                <a:lnTo>
                  <a:pt x="25208" y="18866"/>
                </a:lnTo>
                <a:lnTo>
                  <a:pt x="7269" y="42717"/>
                </a:lnTo>
                <a:lnTo>
                  <a:pt x="0" y="71656"/>
                </a:lnTo>
                <a:lnTo>
                  <a:pt x="4253" y="100145"/>
                </a:lnTo>
                <a:lnTo>
                  <a:pt x="18888" y="124965"/>
                </a:lnTo>
                <a:lnTo>
                  <a:pt x="42766" y="142895"/>
                </a:lnTo>
                <a:lnTo>
                  <a:pt x="71734" y="150154"/>
                </a:lnTo>
                <a:lnTo>
                  <a:pt x="100254" y="145906"/>
                </a:lnTo>
                <a:lnTo>
                  <a:pt x="125099" y="131288"/>
                </a:lnTo>
                <a:lnTo>
                  <a:pt x="143045" y="107437"/>
                </a:lnTo>
                <a:lnTo>
                  <a:pt x="150314" y="78498"/>
                </a:lnTo>
                <a:lnTo>
                  <a:pt x="146061" y="50009"/>
                </a:lnTo>
                <a:lnTo>
                  <a:pt x="131425" y="25189"/>
                </a:lnTo>
                <a:lnTo>
                  <a:pt x="107548" y="7259"/>
                </a:lnTo>
                <a:lnTo>
                  <a:pt x="7857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5" name="bg object 55"/>
          <p:cNvSpPr/>
          <p:nvPr/>
        </p:nvSpPr>
        <p:spPr bwMode="auto">
          <a:xfrm>
            <a:off x="2737579" y="3917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 extrusionOk="0">
                <a:moveTo>
                  <a:pt x="21903" y="0"/>
                </a:moveTo>
                <a:lnTo>
                  <a:pt x="13951" y="1187"/>
                </a:lnTo>
                <a:lnTo>
                  <a:pt x="7025" y="5265"/>
                </a:lnTo>
                <a:lnTo>
                  <a:pt x="2027" y="11915"/>
                </a:lnTo>
                <a:lnTo>
                  <a:pt x="0" y="19981"/>
                </a:lnTo>
                <a:lnTo>
                  <a:pt x="1188" y="27920"/>
                </a:lnTo>
                <a:lnTo>
                  <a:pt x="5269" y="34836"/>
                </a:lnTo>
                <a:lnTo>
                  <a:pt x="11921" y="39830"/>
                </a:lnTo>
                <a:lnTo>
                  <a:pt x="19998" y="41854"/>
                </a:lnTo>
                <a:lnTo>
                  <a:pt x="27950" y="40671"/>
                </a:lnTo>
                <a:lnTo>
                  <a:pt x="34875" y="36597"/>
                </a:lnTo>
                <a:lnTo>
                  <a:pt x="39873" y="29949"/>
                </a:lnTo>
                <a:lnTo>
                  <a:pt x="41903" y="21883"/>
                </a:lnTo>
                <a:lnTo>
                  <a:pt x="40718" y="13943"/>
                </a:lnTo>
                <a:lnTo>
                  <a:pt x="36637" y="7023"/>
                </a:lnTo>
                <a:lnTo>
                  <a:pt x="29980" y="2022"/>
                </a:lnTo>
                <a:lnTo>
                  <a:pt x="2190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6" name="bg object 56"/>
          <p:cNvSpPr/>
          <p:nvPr/>
        </p:nvSpPr>
        <p:spPr bwMode="auto">
          <a:xfrm>
            <a:off x="3354877" y="217453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 extrusionOk="0">
                <a:moveTo>
                  <a:pt x="35732" y="0"/>
                </a:moveTo>
                <a:lnTo>
                  <a:pt x="22763" y="1930"/>
                </a:lnTo>
                <a:lnTo>
                  <a:pt x="11466" y="8581"/>
                </a:lnTo>
                <a:lnTo>
                  <a:pt x="3310" y="19434"/>
                </a:lnTo>
                <a:lnTo>
                  <a:pt x="0" y="32594"/>
                </a:lnTo>
                <a:lnTo>
                  <a:pt x="1932" y="45550"/>
                </a:lnTo>
                <a:lnTo>
                  <a:pt x="8589" y="56837"/>
                </a:lnTo>
                <a:lnTo>
                  <a:pt x="19452" y="64989"/>
                </a:lnTo>
                <a:lnTo>
                  <a:pt x="32629" y="68295"/>
                </a:lnTo>
                <a:lnTo>
                  <a:pt x="45598" y="66364"/>
                </a:lnTo>
                <a:lnTo>
                  <a:pt x="56896" y="59713"/>
                </a:lnTo>
                <a:lnTo>
                  <a:pt x="65058" y="48860"/>
                </a:lnTo>
                <a:lnTo>
                  <a:pt x="68361" y="35700"/>
                </a:lnTo>
                <a:lnTo>
                  <a:pt x="66424" y="22744"/>
                </a:lnTo>
                <a:lnTo>
                  <a:pt x="59766" y="11457"/>
                </a:lnTo>
                <a:lnTo>
                  <a:pt x="48903" y="3305"/>
                </a:lnTo>
                <a:lnTo>
                  <a:pt x="357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7" name="bg object 57"/>
          <p:cNvSpPr/>
          <p:nvPr/>
        </p:nvSpPr>
        <p:spPr bwMode="auto">
          <a:xfrm>
            <a:off x="5764555" y="210942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 extrusionOk="0">
                <a:moveTo>
                  <a:pt x="70660" y="0"/>
                </a:moveTo>
                <a:lnTo>
                  <a:pt x="45015" y="3821"/>
                </a:lnTo>
                <a:lnTo>
                  <a:pt x="22673" y="16969"/>
                </a:lnTo>
                <a:lnTo>
                  <a:pt x="6536" y="38420"/>
                </a:lnTo>
                <a:lnTo>
                  <a:pt x="0" y="64436"/>
                </a:lnTo>
                <a:lnTo>
                  <a:pt x="3824" y="90051"/>
                </a:lnTo>
                <a:lnTo>
                  <a:pt x="16983" y="112367"/>
                </a:lnTo>
                <a:lnTo>
                  <a:pt x="38451" y="128489"/>
                </a:lnTo>
                <a:lnTo>
                  <a:pt x="64502" y="135020"/>
                </a:lnTo>
                <a:lnTo>
                  <a:pt x="90146" y="131199"/>
                </a:lnTo>
                <a:lnTo>
                  <a:pt x="112485" y="118050"/>
                </a:lnTo>
                <a:lnTo>
                  <a:pt x="128621" y="96599"/>
                </a:lnTo>
                <a:lnTo>
                  <a:pt x="135157" y="70578"/>
                </a:lnTo>
                <a:lnTo>
                  <a:pt x="131332" y="44964"/>
                </a:lnTo>
                <a:lnTo>
                  <a:pt x="118173" y="22651"/>
                </a:lnTo>
                <a:lnTo>
                  <a:pt x="96706" y="6531"/>
                </a:lnTo>
                <a:lnTo>
                  <a:pt x="706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8" name="bg object 58"/>
          <p:cNvSpPr/>
          <p:nvPr/>
        </p:nvSpPr>
        <p:spPr bwMode="auto">
          <a:xfrm>
            <a:off x="6097115" y="5262134"/>
            <a:ext cx="204470" cy="203835"/>
          </a:xfrm>
          <a:custGeom>
            <a:avLst/>
            <a:gdLst/>
            <a:ahLst/>
            <a:cxnLst/>
            <a:rect l="l" t="t" r="r" b="b"/>
            <a:pathLst>
              <a:path w="204470" h="203835" extrusionOk="0">
                <a:moveTo>
                  <a:pt x="106568" y="0"/>
                </a:moveTo>
                <a:lnTo>
                  <a:pt x="67886" y="5765"/>
                </a:lnTo>
                <a:lnTo>
                  <a:pt x="34193" y="25596"/>
                </a:lnTo>
                <a:lnTo>
                  <a:pt x="9861" y="57944"/>
                </a:lnTo>
                <a:lnTo>
                  <a:pt x="0" y="97195"/>
                </a:lnTo>
                <a:lnTo>
                  <a:pt x="5767" y="135833"/>
                </a:lnTo>
                <a:lnTo>
                  <a:pt x="25615" y="169490"/>
                </a:lnTo>
                <a:lnTo>
                  <a:pt x="57994" y="193796"/>
                </a:lnTo>
                <a:lnTo>
                  <a:pt x="97292" y="203653"/>
                </a:lnTo>
                <a:lnTo>
                  <a:pt x="135974" y="197890"/>
                </a:lnTo>
                <a:lnTo>
                  <a:pt x="169667" y="178057"/>
                </a:lnTo>
                <a:lnTo>
                  <a:pt x="193999" y="145701"/>
                </a:lnTo>
                <a:lnTo>
                  <a:pt x="203862" y="106456"/>
                </a:lnTo>
                <a:lnTo>
                  <a:pt x="198097" y="67817"/>
                </a:lnTo>
                <a:lnTo>
                  <a:pt x="178250" y="34157"/>
                </a:lnTo>
                <a:lnTo>
                  <a:pt x="145866" y="9849"/>
                </a:lnTo>
                <a:lnTo>
                  <a:pt x="10656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9" name="bg object 59"/>
          <p:cNvSpPr/>
          <p:nvPr/>
        </p:nvSpPr>
        <p:spPr bwMode="auto">
          <a:xfrm>
            <a:off x="7957777" y="3561041"/>
            <a:ext cx="107949" cy="107949"/>
          </a:xfrm>
          <a:custGeom>
            <a:avLst/>
            <a:gdLst/>
            <a:ahLst/>
            <a:cxnLst/>
            <a:rect l="l" t="t" r="r" b="b"/>
            <a:pathLst>
              <a:path w="107950" h="107950" extrusionOk="0">
                <a:moveTo>
                  <a:pt x="56364" y="0"/>
                </a:moveTo>
                <a:lnTo>
                  <a:pt x="35908" y="3049"/>
                </a:lnTo>
                <a:lnTo>
                  <a:pt x="18088" y="13538"/>
                </a:lnTo>
                <a:lnTo>
                  <a:pt x="5220" y="30646"/>
                </a:lnTo>
                <a:lnTo>
                  <a:pt x="0" y="51402"/>
                </a:lnTo>
                <a:lnTo>
                  <a:pt x="3049" y="71835"/>
                </a:lnTo>
                <a:lnTo>
                  <a:pt x="13546" y="89636"/>
                </a:lnTo>
                <a:lnTo>
                  <a:pt x="30671" y="102490"/>
                </a:lnTo>
                <a:lnTo>
                  <a:pt x="51453" y="107701"/>
                </a:lnTo>
                <a:lnTo>
                  <a:pt x="71910" y="104655"/>
                </a:lnTo>
                <a:lnTo>
                  <a:pt x="89730" y="94171"/>
                </a:lnTo>
                <a:lnTo>
                  <a:pt x="102604" y="77065"/>
                </a:lnTo>
                <a:lnTo>
                  <a:pt x="107818" y="56304"/>
                </a:lnTo>
                <a:lnTo>
                  <a:pt x="104765" y="35869"/>
                </a:lnTo>
                <a:lnTo>
                  <a:pt x="94265" y="18068"/>
                </a:lnTo>
                <a:lnTo>
                  <a:pt x="77140" y="5208"/>
                </a:lnTo>
                <a:lnTo>
                  <a:pt x="563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0" name="bg object 60"/>
          <p:cNvSpPr/>
          <p:nvPr/>
        </p:nvSpPr>
        <p:spPr bwMode="auto">
          <a:xfrm>
            <a:off x="7831591" y="3820759"/>
            <a:ext cx="133729" cy="133582"/>
          </a:xfrm>
          <a:prstGeom prst="rect">
            <a:avLst/>
          </a:prstGeom>
          <a:blipFill>
            <a:blip r:embed="rId11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1" name="bg object 61"/>
          <p:cNvSpPr/>
          <p:nvPr/>
        </p:nvSpPr>
        <p:spPr bwMode="auto">
          <a:xfrm>
            <a:off x="6108749" y="5273758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 extrusionOk="0">
                <a:moveTo>
                  <a:pt x="94402" y="0"/>
                </a:moveTo>
                <a:lnTo>
                  <a:pt x="60138" y="5102"/>
                </a:lnTo>
                <a:lnTo>
                  <a:pt x="30291" y="22665"/>
                </a:lnTo>
                <a:lnTo>
                  <a:pt x="8736" y="51322"/>
                </a:lnTo>
                <a:lnTo>
                  <a:pt x="0" y="86092"/>
                </a:lnTo>
                <a:lnTo>
                  <a:pt x="5109" y="120326"/>
                </a:lnTo>
                <a:lnTo>
                  <a:pt x="22693" y="150147"/>
                </a:lnTo>
                <a:lnTo>
                  <a:pt x="51383" y="171680"/>
                </a:lnTo>
                <a:lnTo>
                  <a:pt x="86189" y="180405"/>
                </a:lnTo>
                <a:lnTo>
                  <a:pt x="120453" y="175299"/>
                </a:lnTo>
                <a:lnTo>
                  <a:pt x="150300" y="157735"/>
                </a:lnTo>
                <a:lnTo>
                  <a:pt x="171855" y="129084"/>
                </a:lnTo>
                <a:lnTo>
                  <a:pt x="180597" y="94308"/>
                </a:lnTo>
                <a:lnTo>
                  <a:pt x="175487" y="60075"/>
                </a:lnTo>
                <a:lnTo>
                  <a:pt x="157900" y="30257"/>
                </a:lnTo>
                <a:lnTo>
                  <a:pt x="129208" y="8726"/>
                </a:lnTo>
                <a:lnTo>
                  <a:pt x="9440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2" name="bg object 62"/>
          <p:cNvSpPr/>
          <p:nvPr/>
        </p:nvSpPr>
        <p:spPr bwMode="auto">
          <a:xfrm>
            <a:off x="7904441" y="3507762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 extrusionOk="0">
                <a:moveTo>
                  <a:pt x="112120" y="0"/>
                </a:moveTo>
                <a:lnTo>
                  <a:pt x="71425" y="6062"/>
                </a:lnTo>
                <a:lnTo>
                  <a:pt x="35975" y="26927"/>
                </a:lnTo>
                <a:lnTo>
                  <a:pt x="10377" y="60964"/>
                </a:lnTo>
                <a:lnTo>
                  <a:pt x="0" y="102258"/>
                </a:lnTo>
                <a:lnTo>
                  <a:pt x="6069" y="142909"/>
                </a:lnTo>
                <a:lnTo>
                  <a:pt x="26954" y="178320"/>
                </a:lnTo>
                <a:lnTo>
                  <a:pt x="61025" y="203890"/>
                </a:lnTo>
                <a:lnTo>
                  <a:pt x="102366" y="214260"/>
                </a:lnTo>
                <a:lnTo>
                  <a:pt x="143062" y="208200"/>
                </a:lnTo>
                <a:lnTo>
                  <a:pt x="178513" y="187336"/>
                </a:lnTo>
                <a:lnTo>
                  <a:pt x="204116" y="153293"/>
                </a:lnTo>
                <a:lnTo>
                  <a:pt x="214488" y="112002"/>
                </a:lnTo>
                <a:lnTo>
                  <a:pt x="208418" y="71353"/>
                </a:lnTo>
                <a:lnTo>
                  <a:pt x="187532" y="35943"/>
                </a:lnTo>
                <a:lnTo>
                  <a:pt x="153456" y="10367"/>
                </a:lnTo>
                <a:lnTo>
                  <a:pt x="11212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3" name="bg object 63"/>
          <p:cNvSpPr/>
          <p:nvPr/>
        </p:nvSpPr>
        <p:spPr bwMode="auto">
          <a:xfrm>
            <a:off x="8014920" y="517911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 extrusionOk="0">
                <a:moveTo>
                  <a:pt x="28296" y="0"/>
                </a:moveTo>
                <a:lnTo>
                  <a:pt x="18027" y="1528"/>
                </a:lnTo>
                <a:lnTo>
                  <a:pt x="9081" y="6792"/>
                </a:lnTo>
                <a:lnTo>
                  <a:pt x="2621" y="15382"/>
                </a:lnTo>
                <a:lnTo>
                  <a:pt x="0" y="25804"/>
                </a:lnTo>
                <a:lnTo>
                  <a:pt x="1534" y="36064"/>
                </a:lnTo>
                <a:lnTo>
                  <a:pt x="6809" y="45000"/>
                </a:lnTo>
                <a:lnTo>
                  <a:pt x="15410" y="51450"/>
                </a:lnTo>
                <a:lnTo>
                  <a:pt x="25836" y="54069"/>
                </a:lnTo>
                <a:lnTo>
                  <a:pt x="36107" y="52540"/>
                </a:lnTo>
                <a:lnTo>
                  <a:pt x="45055" y="47276"/>
                </a:lnTo>
                <a:lnTo>
                  <a:pt x="51516" y="38686"/>
                </a:lnTo>
                <a:lnTo>
                  <a:pt x="54133" y="28266"/>
                </a:lnTo>
                <a:lnTo>
                  <a:pt x="52599" y="18009"/>
                </a:lnTo>
                <a:lnTo>
                  <a:pt x="47327" y="9074"/>
                </a:lnTo>
                <a:lnTo>
                  <a:pt x="38728" y="2618"/>
                </a:lnTo>
                <a:lnTo>
                  <a:pt x="2829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4" name="bg object 64"/>
          <p:cNvSpPr/>
          <p:nvPr/>
        </p:nvSpPr>
        <p:spPr bwMode="auto">
          <a:xfrm>
            <a:off x="7756563" y="3395916"/>
            <a:ext cx="474345" cy="633730"/>
          </a:xfrm>
          <a:custGeom>
            <a:avLst/>
            <a:gdLst/>
            <a:ahLst/>
            <a:cxnLst/>
            <a:rect l="l" t="t" r="r" b="b"/>
            <a:pathLst>
              <a:path w="474345" h="633729" extrusionOk="0">
                <a:moveTo>
                  <a:pt x="474332" y="216776"/>
                </a:moveTo>
                <a:lnTo>
                  <a:pt x="468503" y="168960"/>
                </a:lnTo>
                <a:lnTo>
                  <a:pt x="452488" y="123761"/>
                </a:lnTo>
                <a:lnTo>
                  <a:pt x="426897" y="82918"/>
                </a:lnTo>
                <a:lnTo>
                  <a:pt x="392353" y="48209"/>
                </a:lnTo>
                <a:lnTo>
                  <a:pt x="349491" y="21374"/>
                </a:lnTo>
                <a:lnTo>
                  <a:pt x="301637" y="4978"/>
                </a:lnTo>
                <a:lnTo>
                  <a:pt x="252907" y="0"/>
                </a:lnTo>
                <a:lnTo>
                  <a:pt x="205041" y="5816"/>
                </a:lnTo>
                <a:lnTo>
                  <a:pt x="159791" y="21818"/>
                </a:lnTo>
                <a:lnTo>
                  <a:pt x="118910" y="47383"/>
                </a:lnTo>
                <a:lnTo>
                  <a:pt x="84162" y="81876"/>
                </a:lnTo>
                <a:lnTo>
                  <a:pt x="57302" y="124701"/>
                </a:lnTo>
                <a:lnTo>
                  <a:pt x="40881" y="172504"/>
                </a:lnTo>
                <a:lnTo>
                  <a:pt x="35902" y="221183"/>
                </a:lnTo>
                <a:lnTo>
                  <a:pt x="41732" y="268998"/>
                </a:lnTo>
                <a:lnTo>
                  <a:pt x="57746" y="314210"/>
                </a:lnTo>
                <a:lnTo>
                  <a:pt x="83337" y="355041"/>
                </a:lnTo>
                <a:lnTo>
                  <a:pt x="88938" y="360680"/>
                </a:lnTo>
                <a:lnTo>
                  <a:pt x="74117" y="365912"/>
                </a:lnTo>
                <a:lnTo>
                  <a:pt x="38912" y="392557"/>
                </a:lnTo>
                <a:lnTo>
                  <a:pt x="12877" y="430149"/>
                </a:lnTo>
                <a:lnTo>
                  <a:pt x="0" y="474027"/>
                </a:lnTo>
                <a:lnTo>
                  <a:pt x="1422" y="518134"/>
                </a:lnTo>
                <a:lnTo>
                  <a:pt x="16027" y="559333"/>
                </a:lnTo>
                <a:lnTo>
                  <a:pt x="42697" y="594512"/>
                </a:lnTo>
                <a:lnTo>
                  <a:pt x="80340" y="620509"/>
                </a:lnTo>
                <a:lnTo>
                  <a:pt x="124244" y="633374"/>
                </a:lnTo>
                <a:lnTo>
                  <a:pt x="168402" y="631952"/>
                </a:lnTo>
                <a:lnTo>
                  <a:pt x="209651" y="617372"/>
                </a:lnTo>
                <a:lnTo>
                  <a:pt x="244868" y="590727"/>
                </a:lnTo>
                <a:lnTo>
                  <a:pt x="270903" y="553123"/>
                </a:lnTo>
                <a:lnTo>
                  <a:pt x="283768" y="509257"/>
                </a:lnTo>
                <a:lnTo>
                  <a:pt x="282346" y="465150"/>
                </a:lnTo>
                <a:lnTo>
                  <a:pt x="272084" y="436181"/>
                </a:lnTo>
                <a:lnTo>
                  <a:pt x="305193" y="432155"/>
                </a:lnTo>
                <a:lnTo>
                  <a:pt x="350443" y="416153"/>
                </a:lnTo>
                <a:lnTo>
                  <a:pt x="391325" y="390588"/>
                </a:lnTo>
                <a:lnTo>
                  <a:pt x="426072" y="356082"/>
                </a:lnTo>
                <a:lnTo>
                  <a:pt x="452945" y="313258"/>
                </a:lnTo>
                <a:lnTo>
                  <a:pt x="469353" y="265455"/>
                </a:lnTo>
                <a:lnTo>
                  <a:pt x="474332" y="21677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5" name="bg object 65"/>
          <p:cNvSpPr/>
          <p:nvPr/>
        </p:nvSpPr>
        <p:spPr bwMode="auto">
          <a:xfrm>
            <a:off x="7942284" y="5106547"/>
            <a:ext cx="199414" cy="199194"/>
          </a:xfrm>
          <a:prstGeom prst="rect">
            <a:avLst/>
          </a:prstGeom>
          <a:blipFill>
            <a:blip r:embed="rId1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6" name="bg object 66"/>
          <p:cNvSpPr/>
          <p:nvPr/>
        </p:nvSpPr>
        <p:spPr bwMode="auto">
          <a:xfrm>
            <a:off x="6163719" y="5328677"/>
            <a:ext cx="70648" cy="70571"/>
          </a:xfrm>
          <a:prstGeom prst="rect">
            <a:avLst/>
          </a:prstGeom>
          <a:blipFill>
            <a:blip r:embed="rId1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7" name="bg object 67"/>
          <p:cNvSpPr/>
          <p:nvPr/>
        </p:nvSpPr>
        <p:spPr bwMode="auto">
          <a:xfrm>
            <a:off x="7766673" y="3755905"/>
            <a:ext cx="264160" cy="263525"/>
          </a:xfrm>
          <a:custGeom>
            <a:avLst/>
            <a:gdLst/>
            <a:ahLst/>
            <a:cxnLst/>
            <a:rect l="l" t="t" r="r" b="b"/>
            <a:pathLst>
              <a:path w="264159" h="263525" extrusionOk="0">
                <a:moveTo>
                  <a:pt x="148163" y="0"/>
                </a:moveTo>
                <a:lnTo>
                  <a:pt x="107156" y="1318"/>
                </a:lnTo>
                <a:lnTo>
                  <a:pt x="68842" y="14869"/>
                </a:lnTo>
                <a:lnTo>
                  <a:pt x="36138" y="39621"/>
                </a:lnTo>
                <a:lnTo>
                  <a:pt x="11960" y="74543"/>
                </a:lnTo>
                <a:lnTo>
                  <a:pt x="0" y="115286"/>
                </a:lnTo>
                <a:lnTo>
                  <a:pt x="1317" y="156250"/>
                </a:lnTo>
                <a:lnTo>
                  <a:pt x="14879" y="194522"/>
                </a:lnTo>
                <a:lnTo>
                  <a:pt x="39654" y="227189"/>
                </a:lnTo>
                <a:lnTo>
                  <a:pt x="74609" y="251339"/>
                </a:lnTo>
                <a:lnTo>
                  <a:pt x="115399" y="263290"/>
                </a:lnTo>
                <a:lnTo>
                  <a:pt x="156410" y="261975"/>
                </a:lnTo>
                <a:lnTo>
                  <a:pt x="194725" y="248426"/>
                </a:lnTo>
                <a:lnTo>
                  <a:pt x="227430" y="223675"/>
                </a:lnTo>
                <a:lnTo>
                  <a:pt x="251609" y="188754"/>
                </a:lnTo>
                <a:lnTo>
                  <a:pt x="263569" y="148010"/>
                </a:lnTo>
                <a:lnTo>
                  <a:pt x="262251" y="107046"/>
                </a:lnTo>
                <a:lnTo>
                  <a:pt x="248686" y="68772"/>
                </a:lnTo>
                <a:lnTo>
                  <a:pt x="223908" y="36101"/>
                </a:lnTo>
                <a:lnTo>
                  <a:pt x="188947" y="11944"/>
                </a:lnTo>
                <a:lnTo>
                  <a:pt x="14816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8" name="bg object 68"/>
          <p:cNvSpPr/>
          <p:nvPr/>
        </p:nvSpPr>
        <p:spPr bwMode="auto">
          <a:xfrm>
            <a:off x="5982509" y="6624646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 extrusionOk="0">
                <a:moveTo>
                  <a:pt x="156133" y="0"/>
                </a:moveTo>
                <a:lnTo>
                  <a:pt x="113379" y="9220"/>
                </a:lnTo>
                <a:lnTo>
                  <a:pt x="74340" y="28922"/>
                </a:lnTo>
                <a:lnTo>
                  <a:pt x="41189" y="58337"/>
                </a:lnTo>
                <a:lnTo>
                  <a:pt x="16100" y="96697"/>
                </a:lnTo>
                <a:lnTo>
                  <a:pt x="2034" y="140313"/>
                </a:lnTo>
                <a:lnTo>
                  <a:pt x="0" y="184561"/>
                </a:lnTo>
                <a:lnTo>
                  <a:pt x="9228" y="227269"/>
                </a:lnTo>
                <a:lnTo>
                  <a:pt x="28950" y="266267"/>
                </a:lnTo>
                <a:lnTo>
                  <a:pt x="58396" y="299383"/>
                </a:lnTo>
                <a:lnTo>
                  <a:pt x="96796" y="324446"/>
                </a:lnTo>
                <a:lnTo>
                  <a:pt x="140458" y="338495"/>
                </a:lnTo>
                <a:lnTo>
                  <a:pt x="184753" y="340525"/>
                </a:lnTo>
                <a:lnTo>
                  <a:pt x="227508" y="331304"/>
                </a:lnTo>
                <a:lnTo>
                  <a:pt x="266547" y="311602"/>
                </a:lnTo>
                <a:lnTo>
                  <a:pt x="299698" y="282187"/>
                </a:lnTo>
                <a:lnTo>
                  <a:pt x="324786" y="243827"/>
                </a:lnTo>
                <a:lnTo>
                  <a:pt x="338849" y="200211"/>
                </a:lnTo>
                <a:lnTo>
                  <a:pt x="340882" y="155963"/>
                </a:lnTo>
                <a:lnTo>
                  <a:pt x="331654" y="113255"/>
                </a:lnTo>
                <a:lnTo>
                  <a:pt x="311934" y="74257"/>
                </a:lnTo>
                <a:lnTo>
                  <a:pt x="282490" y="41141"/>
                </a:lnTo>
                <a:lnTo>
                  <a:pt x="244091" y="16078"/>
                </a:lnTo>
                <a:lnTo>
                  <a:pt x="200428" y="2029"/>
                </a:lnTo>
                <a:lnTo>
                  <a:pt x="15613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9" name="bg object 69"/>
          <p:cNvSpPr/>
          <p:nvPr/>
        </p:nvSpPr>
        <p:spPr bwMode="auto">
          <a:xfrm>
            <a:off x="6133354" y="5298340"/>
            <a:ext cx="131381" cy="131237"/>
          </a:xfrm>
          <a:prstGeom prst="rect">
            <a:avLst/>
          </a:prstGeom>
          <a:blipFill>
            <a:blip r:embed="rId1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0" name="bg object 70"/>
          <p:cNvSpPr/>
          <p:nvPr/>
        </p:nvSpPr>
        <p:spPr bwMode="auto">
          <a:xfrm>
            <a:off x="7983773" y="5147989"/>
            <a:ext cx="116432" cy="116311"/>
          </a:xfrm>
          <a:prstGeom prst="rect">
            <a:avLst/>
          </a:prstGeom>
          <a:blipFill>
            <a:blip r:embed="rId1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1" name="bg object 71"/>
          <p:cNvSpPr/>
          <p:nvPr/>
        </p:nvSpPr>
        <p:spPr bwMode="auto">
          <a:xfrm>
            <a:off x="7776264" y="4940697"/>
            <a:ext cx="531495" cy="531495"/>
          </a:xfrm>
          <a:custGeom>
            <a:avLst/>
            <a:gdLst/>
            <a:ahLst/>
            <a:cxnLst/>
            <a:rect l="l" t="t" r="r" b="b"/>
            <a:pathLst>
              <a:path w="531495" h="531495" extrusionOk="0">
                <a:moveTo>
                  <a:pt x="289381" y="85"/>
                </a:moveTo>
                <a:lnTo>
                  <a:pt x="243402" y="0"/>
                </a:lnTo>
                <a:lnTo>
                  <a:pt x="198490" y="7709"/>
                </a:lnTo>
                <a:lnTo>
                  <a:pt x="155652" y="22859"/>
                </a:lnTo>
                <a:lnTo>
                  <a:pt x="115889" y="45095"/>
                </a:lnTo>
                <a:lnTo>
                  <a:pt x="80207" y="74061"/>
                </a:lnTo>
                <a:lnTo>
                  <a:pt x="49608" y="109403"/>
                </a:lnTo>
                <a:lnTo>
                  <a:pt x="25097" y="150766"/>
                </a:lnTo>
                <a:lnTo>
                  <a:pt x="8335" y="195822"/>
                </a:lnTo>
                <a:lnTo>
                  <a:pt x="88" y="241816"/>
                </a:lnTo>
                <a:lnTo>
                  <a:pt x="0" y="287748"/>
                </a:lnTo>
                <a:lnTo>
                  <a:pt x="7715" y="332612"/>
                </a:lnTo>
                <a:lnTo>
                  <a:pt x="22879" y="375408"/>
                </a:lnTo>
                <a:lnTo>
                  <a:pt x="45136" y="415131"/>
                </a:lnTo>
                <a:lnTo>
                  <a:pt x="74131" y="450778"/>
                </a:lnTo>
                <a:lnTo>
                  <a:pt x="109510" y="481346"/>
                </a:lnTo>
                <a:lnTo>
                  <a:pt x="150916" y="505833"/>
                </a:lnTo>
                <a:lnTo>
                  <a:pt x="196022" y="522574"/>
                </a:lnTo>
                <a:lnTo>
                  <a:pt x="242067" y="530810"/>
                </a:lnTo>
                <a:lnTo>
                  <a:pt x="288046" y="530896"/>
                </a:lnTo>
                <a:lnTo>
                  <a:pt x="332957" y="523187"/>
                </a:lnTo>
                <a:lnTo>
                  <a:pt x="375796" y="508038"/>
                </a:lnTo>
                <a:lnTo>
                  <a:pt x="415559" y="485804"/>
                </a:lnTo>
                <a:lnTo>
                  <a:pt x="451241" y="456840"/>
                </a:lnTo>
                <a:lnTo>
                  <a:pt x="481840" y="421500"/>
                </a:lnTo>
                <a:lnTo>
                  <a:pt x="506351" y="380141"/>
                </a:lnTo>
                <a:lnTo>
                  <a:pt x="523112" y="335083"/>
                </a:lnTo>
                <a:lnTo>
                  <a:pt x="531360" y="289086"/>
                </a:lnTo>
                <a:lnTo>
                  <a:pt x="531448" y="243154"/>
                </a:lnTo>
                <a:lnTo>
                  <a:pt x="523733" y="198289"/>
                </a:lnTo>
                <a:lnTo>
                  <a:pt x="508569" y="155493"/>
                </a:lnTo>
                <a:lnTo>
                  <a:pt x="486312" y="115770"/>
                </a:lnTo>
                <a:lnTo>
                  <a:pt x="457317" y="80122"/>
                </a:lnTo>
                <a:lnTo>
                  <a:pt x="421938" y="49552"/>
                </a:lnTo>
                <a:lnTo>
                  <a:pt x="380532" y="25062"/>
                </a:lnTo>
                <a:lnTo>
                  <a:pt x="335426" y="8321"/>
                </a:lnTo>
                <a:lnTo>
                  <a:pt x="289381" y="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2" name="bg object 72"/>
          <p:cNvSpPr/>
          <p:nvPr/>
        </p:nvSpPr>
        <p:spPr bwMode="auto">
          <a:xfrm>
            <a:off x="6033685" y="6675772"/>
            <a:ext cx="238526" cy="238269"/>
          </a:xfrm>
          <a:prstGeom prst="rect">
            <a:avLst/>
          </a:prstGeom>
          <a:blipFill>
            <a:blip r:embed="rId16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3" name="bg object 73"/>
          <p:cNvSpPr/>
          <p:nvPr/>
        </p:nvSpPr>
        <p:spPr bwMode="auto">
          <a:xfrm>
            <a:off x="9938450" y="1190246"/>
            <a:ext cx="121274" cy="121144"/>
          </a:xfrm>
          <a:prstGeom prst="rect">
            <a:avLst/>
          </a:prstGeom>
          <a:blipFill>
            <a:blip r:embed="rId17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4" name="bg object 74"/>
          <p:cNvSpPr/>
          <p:nvPr/>
        </p:nvSpPr>
        <p:spPr bwMode="auto">
          <a:xfrm>
            <a:off x="8452946" y="80759"/>
            <a:ext cx="192212" cy="192015"/>
          </a:xfrm>
          <a:prstGeom prst="rect">
            <a:avLst/>
          </a:prstGeom>
          <a:blipFill>
            <a:blip r:embed="rId18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5" name="bg object 75"/>
          <p:cNvSpPr/>
          <p:nvPr/>
        </p:nvSpPr>
        <p:spPr bwMode="auto">
          <a:xfrm>
            <a:off x="3322525" y="185139"/>
            <a:ext cx="133062" cy="132925"/>
          </a:xfrm>
          <a:prstGeom prst="rect">
            <a:avLst/>
          </a:prstGeom>
          <a:blipFill>
            <a:blip r:embed="rId19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6" name="bg object 76"/>
          <p:cNvSpPr/>
          <p:nvPr/>
        </p:nvSpPr>
        <p:spPr bwMode="auto">
          <a:xfrm>
            <a:off x="9273853" y="2522984"/>
            <a:ext cx="101747" cy="101625"/>
          </a:xfrm>
          <a:prstGeom prst="rect">
            <a:avLst/>
          </a:prstGeom>
          <a:blipFill>
            <a:blip r:embed="rId20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7" name="bg object 77"/>
          <p:cNvSpPr/>
          <p:nvPr/>
        </p:nvSpPr>
        <p:spPr bwMode="auto">
          <a:xfrm>
            <a:off x="9512882" y="171466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19" extrusionOk="0">
                <a:moveTo>
                  <a:pt x="175585" y="0"/>
                </a:moveTo>
                <a:lnTo>
                  <a:pt x="126987" y="1556"/>
                </a:lnTo>
                <a:lnTo>
                  <a:pt x="81585" y="17608"/>
                </a:lnTo>
                <a:lnTo>
                  <a:pt x="42829" y="46935"/>
                </a:lnTo>
                <a:lnTo>
                  <a:pt x="14172" y="88315"/>
                </a:lnTo>
                <a:lnTo>
                  <a:pt x="0" y="136604"/>
                </a:lnTo>
                <a:lnTo>
                  <a:pt x="1562" y="185153"/>
                </a:lnTo>
                <a:lnTo>
                  <a:pt x="17637" y="230510"/>
                </a:lnTo>
                <a:lnTo>
                  <a:pt x="47001" y="269223"/>
                </a:lnTo>
                <a:lnTo>
                  <a:pt x="88429" y="297840"/>
                </a:lnTo>
                <a:lnTo>
                  <a:pt x="136764" y="312000"/>
                </a:lnTo>
                <a:lnTo>
                  <a:pt x="185358" y="310443"/>
                </a:lnTo>
                <a:lnTo>
                  <a:pt x="230758" y="294389"/>
                </a:lnTo>
                <a:lnTo>
                  <a:pt x="269513" y="265058"/>
                </a:lnTo>
                <a:lnTo>
                  <a:pt x="298170" y="223672"/>
                </a:lnTo>
                <a:lnTo>
                  <a:pt x="312344" y="175389"/>
                </a:lnTo>
                <a:lnTo>
                  <a:pt x="310784" y="126844"/>
                </a:lnTo>
                <a:lnTo>
                  <a:pt x="294713" y="81489"/>
                </a:lnTo>
                <a:lnTo>
                  <a:pt x="265353" y="42777"/>
                </a:lnTo>
                <a:lnTo>
                  <a:pt x="223926" y="14160"/>
                </a:lnTo>
                <a:lnTo>
                  <a:pt x="1755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8" name="bg object 78"/>
          <p:cNvSpPr/>
          <p:nvPr/>
        </p:nvSpPr>
        <p:spPr bwMode="auto">
          <a:xfrm>
            <a:off x="8450677" y="78493"/>
            <a:ext cx="196752" cy="196549"/>
          </a:xfrm>
          <a:prstGeom prst="rect">
            <a:avLst/>
          </a:prstGeom>
          <a:blipFill>
            <a:blip r:embed="rId21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9" name="bg object 79"/>
          <p:cNvSpPr/>
          <p:nvPr/>
        </p:nvSpPr>
        <p:spPr bwMode="auto">
          <a:xfrm>
            <a:off x="9222692" y="2471858"/>
            <a:ext cx="204085" cy="203873"/>
          </a:xfrm>
          <a:prstGeom prst="rect">
            <a:avLst/>
          </a:prstGeom>
          <a:blipFill>
            <a:blip r:embed="rId2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0" name="bg object 80"/>
          <p:cNvSpPr/>
          <p:nvPr/>
        </p:nvSpPr>
        <p:spPr bwMode="auto">
          <a:xfrm>
            <a:off x="7921735" y="3525037"/>
            <a:ext cx="179906" cy="179709"/>
          </a:xfrm>
          <a:prstGeom prst="rect">
            <a:avLst/>
          </a:prstGeom>
          <a:blipFill>
            <a:blip r:embed="rId2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1" name="bg object 81"/>
          <p:cNvSpPr/>
          <p:nvPr/>
        </p:nvSpPr>
        <p:spPr bwMode="auto">
          <a:xfrm>
            <a:off x="8295157" y="27349"/>
            <a:ext cx="508000" cy="403225"/>
          </a:xfrm>
          <a:custGeom>
            <a:avLst/>
            <a:gdLst/>
            <a:ahLst/>
            <a:cxnLst/>
            <a:rect l="l" t="t" r="r" b="b"/>
            <a:pathLst>
              <a:path w="508000" h="403225" extrusionOk="0">
                <a:moveTo>
                  <a:pt x="459431" y="0"/>
                </a:moveTo>
                <a:lnTo>
                  <a:pt x="47355" y="393"/>
                </a:lnTo>
                <a:lnTo>
                  <a:pt x="23972" y="39842"/>
                </a:lnTo>
                <a:lnTo>
                  <a:pt x="7959" y="82889"/>
                </a:lnTo>
                <a:lnTo>
                  <a:pt x="82" y="126833"/>
                </a:lnTo>
                <a:lnTo>
                  <a:pt x="0" y="170718"/>
                </a:lnTo>
                <a:lnTo>
                  <a:pt x="7373" y="213583"/>
                </a:lnTo>
                <a:lnTo>
                  <a:pt x="21864" y="254472"/>
                </a:lnTo>
                <a:lnTo>
                  <a:pt x="43131" y="292426"/>
                </a:lnTo>
                <a:lnTo>
                  <a:pt x="70836" y="326487"/>
                </a:lnTo>
                <a:lnTo>
                  <a:pt x="104640" y="355697"/>
                </a:lnTo>
                <a:lnTo>
                  <a:pt x="144203" y="379097"/>
                </a:lnTo>
                <a:lnTo>
                  <a:pt x="187297" y="395093"/>
                </a:lnTo>
                <a:lnTo>
                  <a:pt x="231289" y="402963"/>
                </a:lnTo>
                <a:lnTo>
                  <a:pt x="275221" y="403047"/>
                </a:lnTo>
                <a:lnTo>
                  <a:pt x="318132" y="395682"/>
                </a:lnTo>
                <a:lnTo>
                  <a:pt x="359063" y="381209"/>
                </a:lnTo>
                <a:lnTo>
                  <a:pt x="397055" y="359965"/>
                </a:lnTo>
                <a:lnTo>
                  <a:pt x="431148" y="332291"/>
                </a:lnTo>
                <a:lnTo>
                  <a:pt x="460383" y="298525"/>
                </a:lnTo>
                <a:lnTo>
                  <a:pt x="483801" y="259006"/>
                </a:lnTo>
                <a:lnTo>
                  <a:pt x="499817" y="215956"/>
                </a:lnTo>
                <a:lnTo>
                  <a:pt x="507696" y="172008"/>
                </a:lnTo>
                <a:lnTo>
                  <a:pt x="507779" y="128122"/>
                </a:lnTo>
                <a:lnTo>
                  <a:pt x="500406" y="85256"/>
                </a:lnTo>
                <a:lnTo>
                  <a:pt x="485916" y="44367"/>
                </a:lnTo>
                <a:lnTo>
                  <a:pt x="464648" y="6413"/>
                </a:lnTo>
                <a:lnTo>
                  <a:pt x="45943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2" name="bg object 82"/>
          <p:cNvSpPr/>
          <p:nvPr/>
        </p:nvSpPr>
        <p:spPr bwMode="auto">
          <a:xfrm>
            <a:off x="9247086" y="249623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 extrusionOk="0">
                <a:moveTo>
                  <a:pt x="81178" y="0"/>
                </a:moveTo>
                <a:lnTo>
                  <a:pt x="51714" y="4389"/>
                </a:lnTo>
                <a:lnTo>
                  <a:pt x="26048" y="19494"/>
                </a:lnTo>
                <a:lnTo>
                  <a:pt x="7513" y="44134"/>
                </a:lnTo>
                <a:lnTo>
                  <a:pt x="0" y="74025"/>
                </a:lnTo>
                <a:lnTo>
                  <a:pt x="4391" y="103455"/>
                </a:lnTo>
                <a:lnTo>
                  <a:pt x="19509" y="129094"/>
                </a:lnTo>
                <a:lnTo>
                  <a:pt x="44178" y="147613"/>
                </a:lnTo>
                <a:lnTo>
                  <a:pt x="74113" y="155122"/>
                </a:lnTo>
                <a:lnTo>
                  <a:pt x="103576" y="150736"/>
                </a:lnTo>
                <a:lnTo>
                  <a:pt x="129239" y="135631"/>
                </a:lnTo>
                <a:lnTo>
                  <a:pt x="147772" y="110986"/>
                </a:lnTo>
                <a:lnTo>
                  <a:pt x="155284" y="81087"/>
                </a:lnTo>
                <a:lnTo>
                  <a:pt x="150890" y="51655"/>
                </a:lnTo>
                <a:lnTo>
                  <a:pt x="135771" y="26019"/>
                </a:lnTo>
                <a:lnTo>
                  <a:pt x="111107" y="7507"/>
                </a:lnTo>
                <a:lnTo>
                  <a:pt x="8117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3" name="bg object 83"/>
          <p:cNvSpPr/>
          <p:nvPr/>
        </p:nvSpPr>
        <p:spPr bwMode="auto">
          <a:xfrm>
            <a:off x="9633687" y="1835331"/>
            <a:ext cx="70727" cy="70659"/>
          </a:xfrm>
          <a:prstGeom prst="rect">
            <a:avLst/>
          </a:prstGeom>
          <a:blipFill>
            <a:blip r:embed="rId2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4" name="bg object 84"/>
          <p:cNvSpPr/>
          <p:nvPr/>
        </p:nvSpPr>
        <p:spPr bwMode="auto">
          <a:xfrm>
            <a:off x="9243301" y="2492451"/>
            <a:ext cx="163195" cy="163195"/>
          </a:xfrm>
          <a:custGeom>
            <a:avLst/>
            <a:gdLst/>
            <a:ahLst/>
            <a:cxnLst/>
            <a:rect l="l" t="t" r="r" b="b"/>
            <a:pathLst>
              <a:path w="163195" h="163194" extrusionOk="0">
                <a:moveTo>
                  <a:pt x="85125" y="0"/>
                </a:moveTo>
                <a:lnTo>
                  <a:pt x="54232" y="4603"/>
                </a:lnTo>
                <a:lnTo>
                  <a:pt x="27321" y="20443"/>
                </a:lnTo>
                <a:lnTo>
                  <a:pt x="7884" y="46286"/>
                </a:lnTo>
                <a:lnTo>
                  <a:pt x="0" y="77639"/>
                </a:lnTo>
                <a:lnTo>
                  <a:pt x="4609" y="108506"/>
                </a:lnTo>
                <a:lnTo>
                  <a:pt x="20469" y="135397"/>
                </a:lnTo>
                <a:lnTo>
                  <a:pt x="46339" y="154820"/>
                </a:lnTo>
                <a:lnTo>
                  <a:pt x="77723" y="162688"/>
                </a:lnTo>
                <a:lnTo>
                  <a:pt x="108622" y="158085"/>
                </a:lnTo>
                <a:lnTo>
                  <a:pt x="135541" y="142245"/>
                </a:lnTo>
                <a:lnTo>
                  <a:pt x="154988" y="116402"/>
                </a:lnTo>
                <a:lnTo>
                  <a:pt x="162861" y="85044"/>
                </a:lnTo>
                <a:lnTo>
                  <a:pt x="158250" y="54177"/>
                </a:lnTo>
                <a:lnTo>
                  <a:pt x="142388" y="27289"/>
                </a:lnTo>
                <a:lnTo>
                  <a:pt x="116507" y="7868"/>
                </a:lnTo>
                <a:lnTo>
                  <a:pt x="8512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5" name="bg object 85"/>
          <p:cNvSpPr/>
          <p:nvPr/>
        </p:nvSpPr>
        <p:spPr bwMode="auto">
          <a:xfrm>
            <a:off x="7984786" y="5148993"/>
            <a:ext cx="114415" cy="114298"/>
          </a:xfrm>
          <a:prstGeom prst="rect">
            <a:avLst/>
          </a:prstGeom>
          <a:blipFill>
            <a:blip r:embed="rId2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6" name="bg object 86"/>
          <p:cNvSpPr/>
          <p:nvPr/>
        </p:nvSpPr>
        <p:spPr bwMode="auto">
          <a:xfrm>
            <a:off x="7946869" y="3550142"/>
            <a:ext cx="129633" cy="129498"/>
          </a:xfrm>
          <a:prstGeom prst="rect">
            <a:avLst/>
          </a:prstGeom>
          <a:blipFill>
            <a:blip r:embed="rId26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7" name="bg object 87"/>
          <p:cNvSpPr/>
          <p:nvPr/>
        </p:nvSpPr>
        <p:spPr bwMode="auto">
          <a:xfrm>
            <a:off x="4523999" y="5122123"/>
            <a:ext cx="111760" cy="111760"/>
          </a:xfrm>
          <a:custGeom>
            <a:avLst/>
            <a:gdLst/>
            <a:ahLst/>
            <a:cxnLst/>
            <a:rect l="l" t="t" r="r" b="b"/>
            <a:pathLst>
              <a:path w="111760" h="111760" extrusionOk="0">
                <a:moveTo>
                  <a:pt x="58372" y="0"/>
                </a:moveTo>
                <a:lnTo>
                  <a:pt x="37189" y="3154"/>
                </a:lnTo>
                <a:lnTo>
                  <a:pt x="18732" y="14015"/>
                </a:lnTo>
                <a:lnTo>
                  <a:pt x="5399" y="31736"/>
                </a:lnTo>
                <a:lnTo>
                  <a:pt x="0" y="53235"/>
                </a:lnTo>
                <a:lnTo>
                  <a:pt x="3161" y="74398"/>
                </a:lnTo>
                <a:lnTo>
                  <a:pt x="14032" y="92833"/>
                </a:lnTo>
                <a:lnTo>
                  <a:pt x="31764" y="106145"/>
                </a:lnTo>
                <a:lnTo>
                  <a:pt x="53284" y="111541"/>
                </a:lnTo>
                <a:lnTo>
                  <a:pt x="74470" y="108386"/>
                </a:lnTo>
                <a:lnTo>
                  <a:pt x="92924" y="97526"/>
                </a:lnTo>
                <a:lnTo>
                  <a:pt x="106250" y="79805"/>
                </a:lnTo>
                <a:lnTo>
                  <a:pt x="111656" y="58306"/>
                </a:lnTo>
                <a:lnTo>
                  <a:pt x="108498" y="37143"/>
                </a:lnTo>
                <a:lnTo>
                  <a:pt x="97624" y="18708"/>
                </a:lnTo>
                <a:lnTo>
                  <a:pt x="79884" y="5396"/>
                </a:lnTo>
                <a:lnTo>
                  <a:pt x="5837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8" name="bg object 88"/>
          <p:cNvSpPr/>
          <p:nvPr/>
        </p:nvSpPr>
        <p:spPr bwMode="auto">
          <a:xfrm>
            <a:off x="6124658" y="5289652"/>
            <a:ext cx="148768" cy="148617"/>
          </a:xfrm>
          <a:prstGeom prst="rect">
            <a:avLst/>
          </a:prstGeom>
          <a:blipFill>
            <a:blip r:embed="rId27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9" name="bg object 89"/>
          <p:cNvSpPr/>
          <p:nvPr/>
        </p:nvSpPr>
        <p:spPr bwMode="auto">
          <a:xfrm>
            <a:off x="5788272" y="234638"/>
            <a:ext cx="88265" cy="87630"/>
          </a:xfrm>
          <a:custGeom>
            <a:avLst/>
            <a:gdLst/>
            <a:ahLst/>
            <a:cxnLst/>
            <a:rect l="l" t="t" r="r" b="b"/>
            <a:pathLst>
              <a:path w="88264" h="87629" extrusionOk="0">
                <a:moveTo>
                  <a:pt x="45858" y="0"/>
                </a:moveTo>
                <a:lnTo>
                  <a:pt x="29210" y="2477"/>
                </a:lnTo>
                <a:lnTo>
                  <a:pt x="14710" y="11008"/>
                </a:lnTo>
                <a:lnTo>
                  <a:pt x="4239" y="24928"/>
                </a:lnTo>
                <a:lnTo>
                  <a:pt x="0" y="41816"/>
                </a:lnTo>
                <a:lnTo>
                  <a:pt x="2480" y="58443"/>
                </a:lnTo>
                <a:lnTo>
                  <a:pt x="11018" y="72926"/>
                </a:lnTo>
                <a:lnTo>
                  <a:pt x="24953" y="83386"/>
                </a:lnTo>
                <a:lnTo>
                  <a:pt x="41865" y="87626"/>
                </a:lnTo>
                <a:lnTo>
                  <a:pt x="58509" y="85148"/>
                </a:lnTo>
                <a:lnTo>
                  <a:pt x="73005" y="76617"/>
                </a:lnTo>
                <a:lnTo>
                  <a:pt x="83474" y="62697"/>
                </a:lnTo>
                <a:lnTo>
                  <a:pt x="87725" y="45803"/>
                </a:lnTo>
                <a:lnTo>
                  <a:pt x="85244" y="29177"/>
                </a:lnTo>
                <a:lnTo>
                  <a:pt x="76704" y="14697"/>
                </a:lnTo>
                <a:lnTo>
                  <a:pt x="62773" y="4239"/>
                </a:lnTo>
                <a:lnTo>
                  <a:pt x="458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0" name="bg object 90"/>
          <p:cNvSpPr/>
          <p:nvPr/>
        </p:nvSpPr>
        <p:spPr bwMode="auto">
          <a:xfrm>
            <a:off x="4527116" y="5125234"/>
            <a:ext cx="106045" cy="105410"/>
          </a:xfrm>
          <a:custGeom>
            <a:avLst/>
            <a:gdLst/>
            <a:ahLst/>
            <a:cxnLst/>
            <a:rect l="l" t="t" r="r" b="b"/>
            <a:pathLst>
              <a:path w="106045" h="105410" extrusionOk="0">
                <a:moveTo>
                  <a:pt x="55112" y="0"/>
                </a:moveTo>
                <a:lnTo>
                  <a:pt x="35108" y="2979"/>
                </a:lnTo>
                <a:lnTo>
                  <a:pt x="17681" y="13234"/>
                </a:lnTo>
                <a:lnTo>
                  <a:pt x="5095" y="29962"/>
                </a:lnTo>
                <a:lnTo>
                  <a:pt x="0" y="50262"/>
                </a:lnTo>
                <a:lnTo>
                  <a:pt x="2984" y="70243"/>
                </a:lnTo>
                <a:lnTo>
                  <a:pt x="13250" y="87648"/>
                </a:lnTo>
                <a:lnTo>
                  <a:pt x="30000" y="100219"/>
                </a:lnTo>
                <a:lnTo>
                  <a:pt x="50315" y="105315"/>
                </a:lnTo>
                <a:lnTo>
                  <a:pt x="70317" y="102335"/>
                </a:lnTo>
                <a:lnTo>
                  <a:pt x="87741" y="92080"/>
                </a:lnTo>
                <a:lnTo>
                  <a:pt x="100320" y="75352"/>
                </a:lnTo>
                <a:lnTo>
                  <a:pt x="105421" y="55057"/>
                </a:lnTo>
                <a:lnTo>
                  <a:pt x="102437" y="35076"/>
                </a:lnTo>
                <a:lnTo>
                  <a:pt x="92172" y="17668"/>
                </a:lnTo>
                <a:lnTo>
                  <a:pt x="75428" y="5096"/>
                </a:lnTo>
                <a:lnTo>
                  <a:pt x="5511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1" name="bg object 91"/>
          <p:cNvSpPr/>
          <p:nvPr/>
        </p:nvSpPr>
        <p:spPr bwMode="auto">
          <a:xfrm>
            <a:off x="2638394" y="3818154"/>
            <a:ext cx="240261" cy="240011"/>
          </a:xfrm>
          <a:prstGeom prst="rect">
            <a:avLst/>
          </a:prstGeom>
          <a:blipFill>
            <a:blip r:embed="rId28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2" name="bg object 92"/>
          <p:cNvSpPr/>
          <p:nvPr/>
        </p:nvSpPr>
        <p:spPr bwMode="auto">
          <a:xfrm>
            <a:off x="5706817" y="153264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 extrusionOk="0">
                <a:moveTo>
                  <a:pt x="131016" y="0"/>
                </a:moveTo>
                <a:lnTo>
                  <a:pt x="83463" y="7084"/>
                </a:lnTo>
                <a:lnTo>
                  <a:pt x="42040" y="31465"/>
                </a:lnTo>
                <a:lnTo>
                  <a:pt x="12128" y="71244"/>
                </a:lnTo>
                <a:lnTo>
                  <a:pt x="0" y="119495"/>
                </a:lnTo>
                <a:lnTo>
                  <a:pt x="7091" y="166997"/>
                </a:lnTo>
                <a:lnTo>
                  <a:pt x="31497" y="208377"/>
                </a:lnTo>
                <a:lnTo>
                  <a:pt x="71310" y="238262"/>
                </a:lnTo>
                <a:lnTo>
                  <a:pt x="119610" y="250375"/>
                </a:lnTo>
                <a:lnTo>
                  <a:pt x="167162" y="243291"/>
                </a:lnTo>
                <a:lnTo>
                  <a:pt x="208586" y="218909"/>
                </a:lnTo>
                <a:lnTo>
                  <a:pt x="238506" y="179131"/>
                </a:lnTo>
                <a:lnTo>
                  <a:pt x="250636" y="130880"/>
                </a:lnTo>
                <a:lnTo>
                  <a:pt x="243548" y="83377"/>
                </a:lnTo>
                <a:lnTo>
                  <a:pt x="219143" y="41997"/>
                </a:lnTo>
                <a:lnTo>
                  <a:pt x="179324" y="12113"/>
                </a:lnTo>
                <a:lnTo>
                  <a:pt x="13101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3" name="bg object 93"/>
          <p:cNvSpPr/>
          <p:nvPr/>
        </p:nvSpPr>
        <p:spPr bwMode="auto">
          <a:xfrm>
            <a:off x="10207772" y="116017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 extrusionOk="0">
                <a:moveTo>
                  <a:pt x="87443" y="0"/>
                </a:moveTo>
                <a:lnTo>
                  <a:pt x="55707" y="4727"/>
                </a:lnTo>
                <a:lnTo>
                  <a:pt x="28065" y="20998"/>
                </a:lnTo>
                <a:lnTo>
                  <a:pt x="8103" y="47545"/>
                </a:lnTo>
                <a:lnTo>
                  <a:pt x="0" y="79744"/>
                </a:lnTo>
                <a:lnTo>
                  <a:pt x="4730" y="111446"/>
                </a:lnTo>
                <a:lnTo>
                  <a:pt x="21021" y="139065"/>
                </a:lnTo>
                <a:lnTo>
                  <a:pt x="47600" y="159013"/>
                </a:lnTo>
                <a:lnTo>
                  <a:pt x="79835" y="167097"/>
                </a:lnTo>
                <a:lnTo>
                  <a:pt x="111568" y="162367"/>
                </a:lnTo>
                <a:lnTo>
                  <a:pt x="139213" y="146095"/>
                </a:lnTo>
                <a:lnTo>
                  <a:pt x="159182" y="119554"/>
                </a:lnTo>
                <a:lnTo>
                  <a:pt x="167279" y="87348"/>
                </a:lnTo>
                <a:lnTo>
                  <a:pt x="162546" y="55643"/>
                </a:lnTo>
                <a:lnTo>
                  <a:pt x="146257" y="28026"/>
                </a:lnTo>
                <a:lnTo>
                  <a:pt x="119685" y="8086"/>
                </a:lnTo>
                <a:lnTo>
                  <a:pt x="8744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4" name="bg object 94"/>
          <p:cNvSpPr/>
          <p:nvPr/>
        </p:nvSpPr>
        <p:spPr bwMode="auto">
          <a:xfrm>
            <a:off x="9922941" y="1174749"/>
            <a:ext cx="204961" cy="200224"/>
          </a:xfrm>
          <a:prstGeom prst="rect">
            <a:avLst/>
          </a:prstGeom>
          <a:blipFill>
            <a:blip r:embed="rId29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5" name="bg object 95"/>
          <p:cNvSpPr/>
          <p:nvPr/>
        </p:nvSpPr>
        <p:spPr bwMode="auto">
          <a:xfrm>
            <a:off x="10225564" y="1177949"/>
            <a:ext cx="132080" cy="132080"/>
          </a:xfrm>
          <a:custGeom>
            <a:avLst/>
            <a:gdLst/>
            <a:ahLst/>
            <a:cxnLst/>
            <a:rect l="l" t="t" r="r" b="b"/>
            <a:pathLst>
              <a:path w="132079" h="132080" extrusionOk="0">
                <a:moveTo>
                  <a:pt x="68840" y="0"/>
                </a:moveTo>
                <a:lnTo>
                  <a:pt x="43856" y="3723"/>
                </a:lnTo>
                <a:lnTo>
                  <a:pt x="22091" y="16531"/>
                </a:lnTo>
                <a:lnTo>
                  <a:pt x="6372" y="37424"/>
                </a:lnTo>
                <a:lnTo>
                  <a:pt x="0" y="62780"/>
                </a:lnTo>
                <a:lnTo>
                  <a:pt x="3725" y="87741"/>
                </a:lnTo>
                <a:lnTo>
                  <a:pt x="16550" y="109483"/>
                </a:lnTo>
                <a:lnTo>
                  <a:pt x="37474" y="125181"/>
                </a:lnTo>
                <a:lnTo>
                  <a:pt x="62851" y="131548"/>
                </a:lnTo>
                <a:lnTo>
                  <a:pt x="87836" y="127827"/>
                </a:lnTo>
                <a:lnTo>
                  <a:pt x="109601" y="115017"/>
                </a:lnTo>
                <a:lnTo>
                  <a:pt x="125320" y="94117"/>
                </a:lnTo>
                <a:lnTo>
                  <a:pt x="131686" y="68767"/>
                </a:lnTo>
                <a:lnTo>
                  <a:pt x="127961" y="43809"/>
                </a:lnTo>
                <a:lnTo>
                  <a:pt x="115140" y="22065"/>
                </a:lnTo>
                <a:lnTo>
                  <a:pt x="94217" y="6360"/>
                </a:lnTo>
                <a:lnTo>
                  <a:pt x="6884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6" name="bg object 96"/>
          <p:cNvSpPr/>
          <p:nvPr/>
        </p:nvSpPr>
        <p:spPr bwMode="auto">
          <a:xfrm>
            <a:off x="9470816" y="1672625"/>
            <a:ext cx="396875" cy="396240"/>
          </a:xfrm>
          <a:custGeom>
            <a:avLst/>
            <a:gdLst/>
            <a:ahLst/>
            <a:cxnLst/>
            <a:rect l="l" t="t" r="r" b="b"/>
            <a:pathLst>
              <a:path w="396875" h="396239" extrusionOk="0">
                <a:moveTo>
                  <a:pt x="196242" y="0"/>
                </a:moveTo>
                <a:lnTo>
                  <a:pt x="152953" y="5265"/>
                </a:lnTo>
                <a:lnTo>
                  <a:pt x="112033" y="19736"/>
                </a:lnTo>
                <a:lnTo>
                  <a:pt x="75068" y="42851"/>
                </a:lnTo>
                <a:lnTo>
                  <a:pt x="43644" y="74048"/>
                </a:lnTo>
                <a:lnTo>
                  <a:pt x="19348" y="112766"/>
                </a:lnTo>
                <a:lnTo>
                  <a:pt x="4505" y="155996"/>
                </a:lnTo>
                <a:lnTo>
                  <a:pt x="0" y="200025"/>
                </a:lnTo>
                <a:lnTo>
                  <a:pt x="5269" y="243271"/>
                </a:lnTo>
                <a:lnTo>
                  <a:pt x="19754" y="284149"/>
                </a:lnTo>
                <a:lnTo>
                  <a:pt x="42892" y="321075"/>
                </a:lnTo>
                <a:lnTo>
                  <a:pt x="74122" y="352465"/>
                </a:lnTo>
                <a:lnTo>
                  <a:pt x="112884" y="376735"/>
                </a:lnTo>
                <a:lnTo>
                  <a:pt x="156154" y="391566"/>
                </a:lnTo>
                <a:lnTo>
                  <a:pt x="200229" y="396070"/>
                </a:lnTo>
                <a:lnTo>
                  <a:pt x="243521" y="390806"/>
                </a:lnTo>
                <a:lnTo>
                  <a:pt x="284443" y="376336"/>
                </a:lnTo>
                <a:lnTo>
                  <a:pt x="321411" y="353222"/>
                </a:lnTo>
                <a:lnTo>
                  <a:pt x="352836" y="322023"/>
                </a:lnTo>
                <a:lnTo>
                  <a:pt x="377133" y="283301"/>
                </a:lnTo>
                <a:lnTo>
                  <a:pt x="391976" y="240071"/>
                </a:lnTo>
                <a:lnTo>
                  <a:pt x="396481" y="196042"/>
                </a:lnTo>
                <a:lnTo>
                  <a:pt x="391211" y="152796"/>
                </a:lnTo>
                <a:lnTo>
                  <a:pt x="376725" y="111918"/>
                </a:lnTo>
                <a:lnTo>
                  <a:pt x="353584" y="74992"/>
                </a:lnTo>
                <a:lnTo>
                  <a:pt x="322351" y="43602"/>
                </a:lnTo>
                <a:lnTo>
                  <a:pt x="283585" y="19332"/>
                </a:lnTo>
                <a:lnTo>
                  <a:pt x="240315" y="4501"/>
                </a:lnTo>
                <a:lnTo>
                  <a:pt x="19624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7" name="bg object 97"/>
          <p:cNvSpPr/>
          <p:nvPr/>
        </p:nvSpPr>
        <p:spPr bwMode="auto">
          <a:xfrm>
            <a:off x="10214002" y="1166393"/>
            <a:ext cx="154813" cy="154660"/>
          </a:xfrm>
          <a:prstGeom prst="rect">
            <a:avLst/>
          </a:prstGeom>
          <a:blipFill>
            <a:blip r:embed="rId30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8" name="bg object 98"/>
          <p:cNvSpPr/>
          <p:nvPr/>
        </p:nvSpPr>
        <p:spPr bwMode="auto">
          <a:xfrm>
            <a:off x="9985912" y="1233128"/>
            <a:ext cx="86822" cy="86725"/>
          </a:xfrm>
          <a:prstGeom prst="rect">
            <a:avLst/>
          </a:prstGeom>
          <a:blipFill>
            <a:blip r:embed="rId31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9" name="bg object 99"/>
          <p:cNvSpPr/>
          <p:nvPr/>
        </p:nvSpPr>
        <p:spPr bwMode="auto">
          <a:xfrm>
            <a:off x="9616873" y="1818527"/>
            <a:ext cx="104365" cy="104265"/>
          </a:xfrm>
          <a:prstGeom prst="rect">
            <a:avLst/>
          </a:prstGeom>
          <a:blipFill>
            <a:blip r:embed="rId20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0" name="bg object 100"/>
          <p:cNvSpPr/>
          <p:nvPr/>
        </p:nvSpPr>
        <p:spPr bwMode="auto">
          <a:xfrm>
            <a:off x="10437255" y="841880"/>
            <a:ext cx="255270" cy="338455"/>
          </a:xfrm>
          <a:custGeom>
            <a:avLst/>
            <a:gdLst/>
            <a:ahLst/>
            <a:cxnLst/>
            <a:rect l="l" t="t" r="r" b="b"/>
            <a:pathLst>
              <a:path w="255270" h="338455" extrusionOk="0">
                <a:moveTo>
                  <a:pt x="155056" y="0"/>
                </a:moveTo>
                <a:lnTo>
                  <a:pt x="112596" y="9157"/>
                </a:lnTo>
                <a:lnTo>
                  <a:pt x="73825" y="28723"/>
                </a:lnTo>
                <a:lnTo>
                  <a:pt x="40900" y="57934"/>
                </a:lnTo>
                <a:lnTo>
                  <a:pt x="15979" y="96027"/>
                </a:lnTo>
                <a:lnTo>
                  <a:pt x="2015" y="139348"/>
                </a:lnTo>
                <a:lnTo>
                  <a:pt x="0" y="183293"/>
                </a:lnTo>
                <a:lnTo>
                  <a:pt x="9167" y="225708"/>
                </a:lnTo>
                <a:lnTo>
                  <a:pt x="28755" y="264436"/>
                </a:lnTo>
                <a:lnTo>
                  <a:pt x="57997" y="297323"/>
                </a:lnTo>
                <a:lnTo>
                  <a:pt x="96129" y="322214"/>
                </a:lnTo>
                <a:lnTo>
                  <a:pt x="139491" y="336165"/>
                </a:lnTo>
                <a:lnTo>
                  <a:pt x="183481" y="338180"/>
                </a:lnTo>
                <a:lnTo>
                  <a:pt x="225941" y="329022"/>
                </a:lnTo>
                <a:lnTo>
                  <a:pt x="254747" y="314485"/>
                </a:lnTo>
                <a:lnTo>
                  <a:pt x="254747" y="24020"/>
                </a:lnTo>
                <a:lnTo>
                  <a:pt x="242408" y="15966"/>
                </a:lnTo>
                <a:lnTo>
                  <a:pt x="199045" y="2015"/>
                </a:lnTo>
                <a:lnTo>
                  <a:pt x="15505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1" name="bg object 101"/>
          <p:cNvSpPr/>
          <p:nvPr/>
        </p:nvSpPr>
        <p:spPr bwMode="auto">
          <a:xfrm>
            <a:off x="9977604" y="12293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 extrusionOk="0">
                <a:moveTo>
                  <a:pt x="22460" y="0"/>
                </a:moveTo>
                <a:lnTo>
                  <a:pt x="14311" y="1218"/>
                </a:lnTo>
                <a:lnTo>
                  <a:pt x="7211" y="5401"/>
                </a:lnTo>
                <a:lnTo>
                  <a:pt x="2075" y="12221"/>
                </a:lnTo>
                <a:lnTo>
                  <a:pt x="0" y="20487"/>
                </a:lnTo>
                <a:lnTo>
                  <a:pt x="1216" y="28629"/>
                </a:lnTo>
                <a:lnTo>
                  <a:pt x="5402" y="35724"/>
                </a:lnTo>
                <a:lnTo>
                  <a:pt x="12235" y="40846"/>
                </a:lnTo>
                <a:lnTo>
                  <a:pt x="20516" y="42928"/>
                </a:lnTo>
                <a:lnTo>
                  <a:pt x="28667" y="41713"/>
                </a:lnTo>
                <a:lnTo>
                  <a:pt x="35768" y="37532"/>
                </a:lnTo>
                <a:lnTo>
                  <a:pt x="40899" y="30712"/>
                </a:lnTo>
                <a:lnTo>
                  <a:pt x="42973" y="22440"/>
                </a:lnTo>
                <a:lnTo>
                  <a:pt x="41753" y="14297"/>
                </a:lnTo>
                <a:lnTo>
                  <a:pt x="37566" y="7202"/>
                </a:lnTo>
                <a:lnTo>
                  <a:pt x="30739" y="2073"/>
                </a:lnTo>
                <a:lnTo>
                  <a:pt x="224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2" name="bg object 102"/>
          <p:cNvSpPr/>
          <p:nvPr/>
        </p:nvSpPr>
        <p:spPr bwMode="auto">
          <a:xfrm>
            <a:off x="10537571" y="942089"/>
            <a:ext cx="137910" cy="137769"/>
          </a:xfrm>
          <a:prstGeom prst="rect">
            <a:avLst/>
          </a:prstGeom>
          <a:blipFill>
            <a:blip r:embed="rId3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3" name="bg object 103"/>
          <p:cNvSpPr/>
          <p:nvPr/>
        </p:nvSpPr>
        <p:spPr bwMode="auto">
          <a:xfrm>
            <a:off x="10396864" y="801533"/>
            <a:ext cx="295274" cy="419100"/>
          </a:xfrm>
          <a:custGeom>
            <a:avLst/>
            <a:gdLst/>
            <a:ahLst/>
            <a:cxnLst/>
            <a:rect l="l" t="t" r="r" b="b"/>
            <a:pathLst>
              <a:path w="295275" h="419100" extrusionOk="0">
                <a:moveTo>
                  <a:pt x="207554" y="0"/>
                </a:moveTo>
                <a:lnTo>
                  <a:pt x="161768" y="5567"/>
                </a:lnTo>
                <a:lnTo>
                  <a:pt x="118490" y="20871"/>
                </a:lnTo>
                <a:lnTo>
                  <a:pt x="79396" y="45318"/>
                </a:lnTo>
                <a:lnTo>
                  <a:pt x="46165" y="78318"/>
                </a:lnTo>
                <a:lnTo>
                  <a:pt x="20472" y="119276"/>
                </a:lnTo>
                <a:lnTo>
                  <a:pt x="4769" y="164989"/>
                </a:lnTo>
                <a:lnTo>
                  <a:pt x="0" y="211551"/>
                </a:lnTo>
                <a:lnTo>
                  <a:pt x="5571" y="257286"/>
                </a:lnTo>
                <a:lnTo>
                  <a:pt x="20890" y="300518"/>
                </a:lnTo>
                <a:lnTo>
                  <a:pt x="45362" y="339571"/>
                </a:lnTo>
                <a:lnTo>
                  <a:pt x="78394" y="372769"/>
                </a:lnTo>
                <a:lnTo>
                  <a:pt x="119393" y="398435"/>
                </a:lnTo>
                <a:lnTo>
                  <a:pt x="165159" y="414117"/>
                </a:lnTo>
                <a:lnTo>
                  <a:pt x="211772" y="418877"/>
                </a:lnTo>
                <a:lnTo>
                  <a:pt x="257556" y="413308"/>
                </a:lnTo>
                <a:lnTo>
                  <a:pt x="295138" y="400017"/>
                </a:lnTo>
                <a:lnTo>
                  <a:pt x="295138" y="18800"/>
                </a:lnTo>
                <a:lnTo>
                  <a:pt x="254169" y="4761"/>
                </a:lnTo>
                <a:lnTo>
                  <a:pt x="20755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4" name="bg object 104"/>
          <p:cNvSpPr/>
          <p:nvPr/>
        </p:nvSpPr>
        <p:spPr bwMode="auto">
          <a:xfrm>
            <a:off x="9887919" y="1139761"/>
            <a:ext cx="222344" cy="222116"/>
          </a:xfrm>
          <a:prstGeom prst="rect">
            <a:avLst/>
          </a:prstGeom>
          <a:blipFill>
            <a:blip r:embed="rId3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5" name="bg object 105"/>
          <p:cNvSpPr/>
          <p:nvPr/>
        </p:nvSpPr>
        <p:spPr bwMode="auto">
          <a:xfrm>
            <a:off x="10205239" y="1157636"/>
            <a:ext cx="172342" cy="172166"/>
          </a:xfrm>
          <a:prstGeom prst="rect">
            <a:avLst/>
          </a:prstGeom>
          <a:blipFill>
            <a:blip r:embed="rId3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6" name="bg object 106"/>
          <p:cNvSpPr/>
          <p:nvPr/>
        </p:nvSpPr>
        <p:spPr bwMode="auto">
          <a:xfrm>
            <a:off x="10499438" y="903986"/>
            <a:ext cx="192564" cy="213974"/>
          </a:xfrm>
          <a:prstGeom prst="rect">
            <a:avLst/>
          </a:prstGeom>
          <a:blipFill>
            <a:blip r:embed="rId3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7" name="bg object 107"/>
          <p:cNvSpPr/>
          <p:nvPr/>
        </p:nvSpPr>
        <p:spPr bwMode="auto">
          <a:xfrm>
            <a:off x="10077751" y="103028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427354" h="427355" extrusionOk="0">
                <a:moveTo>
                  <a:pt x="211506" y="0"/>
                </a:moveTo>
                <a:lnTo>
                  <a:pt x="164851" y="5673"/>
                </a:lnTo>
                <a:lnTo>
                  <a:pt x="120750" y="21269"/>
                </a:lnTo>
                <a:lnTo>
                  <a:pt x="80911" y="46183"/>
                </a:lnTo>
                <a:lnTo>
                  <a:pt x="47045" y="79810"/>
                </a:lnTo>
                <a:lnTo>
                  <a:pt x="20863" y="121546"/>
                </a:lnTo>
                <a:lnTo>
                  <a:pt x="4859" y="168136"/>
                </a:lnTo>
                <a:lnTo>
                  <a:pt x="0" y="215589"/>
                </a:lnTo>
                <a:lnTo>
                  <a:pt x="5678" y="262198"/>
                </a:lnTo>
                <a:lnTo>
                  <a:pt x="21290" y="306255"/>
                </a:lnTo>
                <a:lnTo>
                  <a:pt x="46231" y="346052"/>
                </a:lnTo>
                <a:lnTo>
                  <a:pt x="79894" y="379883"/>
                </a:lnTo>
                <a:lnTo>
                  <a:pt x="121675" y="406039"/>
                </a:lnTo>
                <a:lnTo>
                  <a:pt x="168311" y="422022"/>
                </a:lnTo>
                <a:lnTo>
                  <a:pt x="215812" y="426874"/>
                </a:lnTo>
                <a:lnTo>
                  <a:pt x="262469" y="421200"/>
                </a:lnTo>
                <a:lnTo>
                  <a:pt x="306572" y="405604"/>
                </a:lnTo>
                <a:lnTo>
                  <a:pt x="346411" y="380691"/>
                </a:lnTo>
                <a:lnTo>
                  <a:pt x="380277" y="347064"/>
                </a:lnTo>
                <a:lnTo>
                  <a:pt x="406460" y="305328"/>
                </a:lnTo>
                <a:lnTo>
                  <a:pt x="422463" y="258742"/>
                </a:lnTo>
                <a:lnTo>
                  <a:pt x="427320" y="211290"/>
                </a:lnTo>
                <a:lnTo>
                  <a:pt x="421639" y="164681"/>
                </a:lnTo>
                <a:lnTo>
                  <a:pt x="406024" y="120623"/>
                </a:lnTo>
                <a:lnTo>
                  <a:pt x="381082" y="80824"/>
                </a:lnTo>
                <a:lnTo>
                  <a:pt x="347416" y="46992"/>
                </a:lnTo>
                <a:lnTo>
                  <a:pt x="305635" y="20835"/>
                </a:lnTo>
                <a:lnTo>
                  <a:pt x="259004" y="4852"/>
                </a:lnTo>
                <a:lnTo>
                  <a:pt x="21150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8" name="bg object 108"/>
          <p:cNvSpPr/>
          <p:nvPr/>
        </p:nvSpPr>
        <p:spPr bwMode="auto">
          <a:xfrm>
            <a:off x="2837478" y="5266320"/>
            <a:ext cx="104277" cy="104162"/>
          </a:xfrm>
          <a:prstGeom prst="rect">
            <a:avLst/>
          </a:prstGeom>
          <a:blipFill>
            <a:blip r:embed="rId36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9" name="bg object 109"/>
          <p:cNvSpPr/>
          <p:nvPr/>
        </p:nvSpPr>
        <p:spPr bwMode="auto">
          <a:xfrm>
            <a:off x="4542042" y="5140135"/>
            <a:ext cx="75586" cy="75510"/>
          </a:xfrm>
          <a:prstGeom prst="rect">
            <a:avLst/>
          </a:prstGeom>
          <a:blipFill>
            <a:blip r:embed="rId37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0" name="bg object 110"/>
          <p:cNvSpPr/>
          <p:nvPr/>
        </p:nvSpPr>
        <p:spPr bwMode="auto">
          <a:xfrm>
            <a:off x="2730514" y="391017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 extrusionOk="0">
                <a:moveTo>
                  <a:pt x="29293" y="0"/>
                </a:moveTo>
                <a:lnTo>
                  <a:pt x="18662" y="1582"/>
                </a:lnTo>
                <a:lnTo>
                  <a:pt x="9401" y="7031"/>
                </a:lnTo>
                <a:lnTo>
                  <a:pt x="2713" y="15926"/>
                </a:lnTo>
                <a:lnTo>
                  <a:pt x="0" y="26713"/>
                </a:lnTo>
                <a:lnTo>
                  <a:pt x="1581" y="37334"/>
                </a:lnTo>
                <a:lnTo>
                  <a:pt x="7036" y="46586"/>
                </a:lnTo>
                <a:lnTo>
                  <a:pt x="15946" y="53264"/>
                </a:lnTo>
                <a:lnTo>
                  <a:pt x="26742" y="55971"/>
                </a:lnTo>
                <a:lnTo>
                  <a:pt x="37373" y="54388"/>
                </a:lnTo>
                <a:lnTo>
                  <a:pt x="46634" y="48939"/>
                </a:lnTo>
                <a:lnTo>
                  <a:pt x="53322" y="40044"/>
                </a:lnTo>
                <a:lnTo>
                  <a:pt x="56039" y="29257"/>
                </a:lnTo>
                <a:lnTo>
                  <a:pt x="54454" y="18636"/>
                </a:lnTo>
                <a:lnTo>
                  <a:pt x="48995" y="9385"/>
                </a:lnTo>
                <a:lnTo>
                  <a:pt x="40089" y="2706"/>
                </a:lnTo>
                <a:lnTo>
                  <a:pt x="2929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1" name="bg object 111"/>
          <p:cNvSpPr/>
          <p:nvPr/>
        </p:nvSpPr>
        <p:spPr bwMode="auto">
          <a:xfrm>
            <a:off x="2722185" y="5151143"/>
            <a:ext cx="335280" cy="334645"/>
          </a:xfrm>
          <a:custGeom>
            <a:avLst/>
            <a:gdLst/>
            <a:ahLst/>
            <a:cxnLst/>
            <a:rect l="l" t="t" r="r" b="b"/>
            <a:pathLst>
              <a:path w="335280" h="334645" extrusionOk="0">
                <a:moveTo>
                  <a:pt x="153376" y="0"/>
                </a:moveTo>
                <a:lnTo>
                  <a:pt x="111376" y="9058"/>
                </a:lnTo>
                <a:lnTo>
                  <a:pt x="73027" y="28412"/>
                </a:lnTo>
                <a:lnTo>
                  <a:pt x="40463" y="57306"/>
                </a:lnTo>
                <a:lnTo>
                  <a:pt x="15820" y="94986"/>
                </a:lnTo>
                <a:lnTo>
                  <a:pt x="1999" y="137834"/>
                </a:lnTo>
                <a:lnTo>
                  <a:pt x="0" y="181301"/>
                </a:lnTo>
                <a:lnTo>
                  <a:pt x="9065" y="223256"/>
                </a:lnTo>
                <a:lnTo>
                  <a:pt x="28440" y="261566"/>
                </a:lnTo>
                <a:lnTo>
                  <a:pt x="57368" y="294099"/>
                </a:lnTo>
                <a:lnTo>
                  <a:pt x="95093" y="318722"/>
                </a:lnTo>
                <a:lnTo>
                  <a:pt x="137986" y="332524"/>
                </a:lnTo>
                <a:lnTo>
                  <a:pt x="181499" y="334517"/>
                </a:lnTo>
                <a:lnTo>
                  <a:pt x="223497" y="325458"/>
                </a:lnTo>
                <a:lnTo>
                  <a:pt x="261845" y="306102"/>
                </a:lnTo>
                <a:lnTo>
                  <a:pt x="294410" y="277206"/>
                </a:lnTo>
                <a:lnTo>
                  <a:pt x="319058" y="239525"/>
                </a:lnTo>
                <a:lnTo>
                  <a:pt x="332868" y="196677"/>
                </a:lnTo>
                <a:lnTo>
                  <a:pt x="334861" y="153209"/>
                </a:lnTo>
                <a:lnTo>
                  <a:pt x="325794" y="111255"/>
                </a:lnTo>
                <a:lnTo>
                  <a:pt x="306421" y="72945"/>
                </a:lnTo>
                <a:lnTo>
                  <a:pt x="277499" y="40412"/>
                </a:lnTo>
                <a:lnTo>
                  <a:pt x="239784" y="15789"/>
                </a:lnTo>
                <a:lnTo>
                  <a:pt x="196890" y="1992"/>
                </a:lnTo>
                <a:lnTo>
                  <a:pt x="15337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2" name="bg object 112"/>
          <p:cNvSpPr/>
          <p:nvPr/>
        </p:nvSpPr>
        <p:spPr bwMode="auto">
          <a:xfrm>
            <a:off x="0" y="4496119"/>
            <a:ext cx="36830" cy="167005"/>
          </a:xfrm>
          <a:custGeom>
            <a:avLst/>
            <a:gdLst/>
            <a:ahLst/>
            <a:cxnLst/>
            <a:rect l="l" t="t" r="r" b="b"/>
            <a:pathLst>
              <a:path w="36830" h="167004" extrusionOk="0">
                <a:moveTo>
                  <a:pt x="0" y="0"/>
                </a:moveTo>
                <a:lnTo>
                  <a:pt x="0" y="166492"/>
                </a:lnTo>
                <a:lnTo>
                  <a:pt x="25281" y="132868"/>
                </a:lnTo>
                <a:lnTo>
                  <a:pt x="36549" y="88042"/>
                </a:lnTo>
                <a:lnTo>
                  <a:pt x="29963" y="43913"/>
                </a:lnTo>
                <a:lnTo>
                  <a:pt x="7292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3" name="bg object 113"/>
          <p:cNvSpPr/>
          <p:nvPr/>
        </p:nvSpPr>
        <p:spPr bwMode="auto">
          <a:xfrm>
            <a:off x="2606669" y="3786463"/>
            <a:ext cx="304165" cy="303530"/>
          </a:xfrm>
          <a:custGeom>
            <a:avLst/>
            <a:gdLst/>
            <a:ahLst/>
            <a:cxnLst/>
            <a:rect l="l" t="t" r="r" b="b"/>
            <a:pathLst>
              <a:path w="304164" h="303529" extrusionOk="0">
                <a:moveTo>
                  <a:pt x="170737" y="0"/>
                </a:moveTo>
                <a:lnTo>
                  <a:pt x="123482" y="1513"/>
                </a:lnTo>
                <a:lnTo>
                  <a:pt x="79333" y="17125"/>
                </a:lnTo>
                <a:lnTo>
                  <a:pt x="41646" y="45647"/>
                </a:lnTo>
                <a:lnTo>
                  <a:pt x="13778" y="85893"/>
                </a:lnTo>
                <a:lnTo>
                  <a:pt x="0" y="132843"/>
                </a:lnTo>
                <a:lnTo>
                  <a:pt x="1519" y="180047"/>
                </a:lnTo>
                <a:lnTo>
                  <a:pt x="17148" y="224149"/>
                </a:lnTo>
                <a:lnTo>
                  <a:pt x="45697" y="261794"/>
                </a:lnTo>
                <a:lnTo>
                  <a:pt x="85977" y="289627"/>
                </a:lnTo>
                <a:lnTo>
                  <a:pt x="132982" y="303396"/>
                </a:lnTo>
                <a:lnTo>
                  <a:pt x="180239" y="301880"/>
                </a:lnTo>
                <a:lnTo>
                  <a:pt x="224390" y="286266"/>
                </a:lnTo>
                <a:lnTo>
                  <a:pt x="262077" y="257745"/>
                </a:lnTo>
                <a:lnTo>
                  <a:pt x="289939" y="217503"/>
                </a:lnTo>
                <a:lnTo>
                  <a:pt x="303723" y="170553"/>
                </a:lnTo>
                <a:lnTo>
                  <a:pt x="302204" y="123350"/>
                </a:lnTo>
                <a:lnTo>
                  <a:pt x="286574" y="79248"/>
                </a:lnTo>
                <a:lnTo>
                  <a:pt x="258022" y="41603"/>
                </a:lnTo>
                <a:lnTo>
                  <a:pt x="217740" y="13770"/>
                </a:lnTo>
                <a:lnTo>
                  <a:pt x="17073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4" name="bg object 114"/>
          <p:cNvSpPr/>
          <p:nvPr/>
        </p:nvSpPr>
        <p:spPr bwMode="auto">
          <a:xfrm>
            <a:off x="2808429" y="5237294"/>
            <a:ext cx="162375" cy="162203"/>
          </a:xfrm>
          <a:prstGeom prst="rect">
            <a:avLst/>
          </a:prstGeom>
          <a:blipFill>
            <a:blip r:embed="rId38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5" name="bg object 115"/>
          <p:cNvSpPr/>
          <p:nvPr/>
        </p:nvSpPr>
        <p:spPr bwMode="auto">
          <a:xfrm>
            <a:off x="4718814" y="6459364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4" h="306070" extrusionOk="0">
                <a:moveTo>
                  <a:pt x="172192" y="0"/>
                </a:moveTo>
                <a:lnTo>
                  <a:pt x="124530" y="1531"/>
                </a:lnTo>
                <a:lnTo>
                  <a:pt x="80003" y="17279"/>
                </a:lnTo>
                <a:lnTo>
                  <a:pt x="41997" y="46045"/>
                </a:lnTo>
                <a:lnTo>
                  <a:pt x="13900" y="86629"/>
                </a:lnTo>
                <a:lnTo>
                  <a:pt x="0" y="133984"/>
                </a:lnTo>
                <a:lnTo>
                  <a:pt x="1528" y="181593"/>
                </a:lnTo>
                <a:lnTo>
                  <a:pt x="17288" y="226073"/>
                </a:lnTo>
                <a:lnTo>
                  <a:pt x="46081" y="264041"/>
                </a:lnTo>
                <a:lnTo>
                  <a:pt x="86709" y="292115"/>
                </a:lnTo>
                <a:lnTo>
                  <a:pt x="134119" y="306000"/>
                </a:lnTo>
                <a:lnTo>
                  <a:pt x="181780" y="304471"/>
                </a:lnTo>
                <a:lnTo>
                  <a:pt x="226308" y="288724"/>
                </a:lnTo>
                <a:lnTo>
                  <a:pt x="264314" y="259958"/>
                </a:lnTo>
                <a:lnTo>
                  <a:pt x="292411" y="219369"/>
                </a:lnTo>
                <a:lnTo>
                  <a:pt x="306316" y="172019"/>
                </a:lnTo>
                <a:lnTo>
                  <a:pt x="304788" y="124411"/>
                </a:lnTo>
                <a:lnTo>
                  <a:pt x="289027" y="79929"/>
                </a:lnTo>
                <a:lnTo>
                  <a:pt x="260231" y="41958"/>
                </a:lnTo>
                <a:lnTo>
                  <a:pt x="219602" y="13883"/>
                </a:lnTo>
                <a:lnTo>
                  <a:pt x="17219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6" name="bg object 116"/>
          <p:cNvSpPr/>
          <p:nvPr/>
        </p:nvSpPr>
        <p:spPr bwMode="auto">
          <a:xfrm>
            <a:off x="4431955" y="5030172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 extrusionOk="0">
                <a:moveTo>
                  <a:pt x="166264" y="0"/>
                </a:moveTo>
                <a:lnTo>
                  <a:pt x="120246" y="1476"/>
                </a:lnTo>
                <a:lnTo>
                  <a:pt x="77251" y="16677"/>
                </a:lnTo>
                <a:lnTo>
                  <a:pt x="40551" y="44448"/>
                </a:lnTo>
                <a:lnTo>
                  <a:pt x="13418" y="83635"/>
                </a:lnTo>
                <a:lnTo>
                  <a:pt x="0" y="129356"/>
                </a:lnTo>
                <a:lnTo>
                  <a:pt x="1478" y="175324"/>
                </a:lnTo>
                <a:lnTo>
                  <a:pt x="16697" y="218271"/>
                </a:lnTo>
                <a:lnTo>
                  <a:pt x="44498" y="254930"/>
                </a:lnTo>
                <a:lnTo>
                  <a:pt x="83725" y="282034"/>
                </a:lnTo>
                <a:lnTo>
                  <a:pt x="129494" y="295443"/>
                </a:lnTo>
                <a:lnTo>
                  <a:pt x="175511" y="293967"/>
                </a:lnTo>
                <a:lnTo>
                  <a:pt x="218504" y="278764"/>
                </a:lnTo>
                <a:lnTo>
                  <a:pt x="255200" y="250990"/>
                </a:lnTo>
                <a:lnTo>
                  <a:pt x="282327" y="211803"/>
                </a:lnTo>
                <a:lnTo>
                  <a:pt x="295750" y="166082"/>
                </a:lnTo>
                <a:lnTo>
                  <a:pt x="294273" y="120114"/>
                </a:lnTo>
                <a:lnTo>
                  <a:pt x="279055" y="77167"/>
                </a:lnTo>
                <a:lnTo>
                  <a:pt x="251255" y="40507"/>
                </a:lnTo>
                <a:lnTo>
                  <a:pt x="212033" y="13404"/>
                </a:lnTo>
                <a:lnTo>
                  <a:pt x="1662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7" name="bg object 117"/>
          <p:cNvSpPr/>
          <p:nvPr/>
        </p:nvSpPr>
        <p:spPr bwMode="auto">
          <a:xfrm>
            <a:off x="5989566" y="515470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 extrusionOk="0">
                <a:moveTo>
                  <a:pt x="207365" y="0"/>
                </a:moveTo>
                <a:lnTo>
                  <a:pt x="161622" y="5562"/>
                </a:lnTo>
                <a:lnTo>
                  <a:pt x="118383" y="20852"/>
                </a:lnTo>
                <a:lnTo>
                  <a:pt x="79324" y="45277"/>
                </a:lnTo>
                <a:lnTo>
                  <a:pt x="46121" y="78243"/>
                </a:lnTo>
                <a:lnTo>
                  <a:pt x="20450" y="119158"/>
                </a:lnTo>
                <a:lnTo>
                  <a:pt x="4763" y="164836"/>
                </a:lnTo>
                <a:lnTo>
                  <a:pt x="0" y="211361"/>
                </a:lnTo>
                <a:lnTo>
                  <a:pt x="5568" y="257058"/>
                </a:lnTo>
                <a:lnTo>
                  <a:pt x="20874" y="300253"/>
                </a:lnTo>
                <a:lnTo>
                  <a:pt x="45326" y="339273"/>
                </a:lnTo>
                <a:lnTo>
                  <a:pt x="78330" y="372443"/>
                </a:lnTo>
                <a:lnTo>
                  <a:pt x="119294" y="398088"/>
                </a:lnTo>
                <a:lnTo>
                  <a:pt x="165016" y="413755"/>
                </a:lnTo>
                <a:lnTo>
                  <a:pt x="211585" y="418510"/>
                </a:lnTo>
                <a:lnTo>
                  <a:pt x="257327" y="412947"/>
                </a:lnTo>
                <a:lnTo>
                  <a:pt x="300564" y="397657"/>
                </a:lnTo>
                <a:lnTo>
                  <a:pt x="339623" y="373232"/>
                </a:lnTo>
                <a:lnTo>
                  <a:pt x="372828" y="340264"/>
                </a:lnTo>
                <a:lnTo>
                  <a:pt x="398503" y="299345"/>
                </a:lnTo>
                <a:lnTo>
                  <a:pt x="414190" y="253672"/>
                </a:lnTo>
                <a:lnTo>
                  <a:pt x="418953" y="207150"/>
                </a:lnTo>
                <a:lnTo>
                  <a:pt x="413385" y="161456"/>
                </a:lnTo>
                <a:lnTo>
                  <a:pt x="398079" y="118261"/>
                </a:lnTo>
                <a:lnTo>
                  <a:pt x="373627" y="79242"/>
                </a:lnTo>
                <a:lnTo>
                  <a:pt x="340623" y="46073"/>
                </a:lnTo>
                <a:lnTo>
                  <a:pt x="299659" y="20428"/>
                </a:lnTo>
                <a:lnTo>
                  <a:pt x="253936" y="4757"/>
                </a:lnTo>
                <a:lnTo>
                  <a:pt x="20736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8" name="bg object 118"/>
          <p:cNvSpPr/>
          <p:nvPr/>
        </p:nvSpPr>
        <p:spPr bwMode="auto">
          <a:xfrm>
            <a:off x="4662252" y="6402866"/>
            <a:ext cx="419734" cy="419100"/>
          </a:xfrm>
          <a:custGeom>
            <a:avLst/>
            <a:gdLst/>
            <a:ahLst/>
            <a:cxnLst/>
            <a:rect l="l" t="t" r="r" b="b"/>
            <a:pathLst>
              <a:path w="419735" h="419100" extrusionOk="0">
                <a:moveTo>
                  <a:pt x="207605" y="0"/>
                </a:moveTo>
                <a:lnTo>
                  <a:pt x="161809" y="5570"/>
                </a:lnTo>
                <a:lnTo>
                  <a:pt x="118521" y="20879"/>
                </a:lnTo>
                <a:lnTo>
                  <a:pt x="79418" y="45334"/>
                </a:lnTo>
                <a:lnTo>
                  <a:pt x="46177" y="78340"/>
                </a:lnTo>
                <a:lnTo>
                  <a:pt x="20475" y="119304"/>
                </a:lnTo>
                <a:lnTo>
                  <a:pt x="4768" y="165032"/>
                </a:lnTo>
                <a:lnTo>
                  <a:pt x="0" y="211608"/>
                </a:lnTo>
                <a:lnTo>
                  <a:pt x="5575" y="257356"/>
                </a:lnTo>
                <a:lnTo>
                  <a:pt x="20901" y="300599"/>
                </a:lnTo>
                <a:lnTo>
                  <a:pt x="45382" y="339661"/>
                </a:lnTo>
                <a:lnTo>
                  <a:pt x="78424" y="372867"/>
                </a:lnTo>
                <a:lnTo>
                  <a:pt x="119433" y="398539"/>
                </a:lnTo>
                <a:lnTo>
                  <a:pt x="165206" y="414226"/>
                </a:lnTo>
                <a:lnTo>
                  <a:pt x="211829" y="418989"/>
                </a:lnTo>
                <a:lnTo>
                  <a:pt x="257623" y="413421"/>
                </a:lnTo>
                <a:lnTo>
                  <a:pt x="300911" y="398114"/>
                </a:lnTo>
                <a:lnTo>
                  <a:pt x="340015" y="373663"/>
                </a:lnTo>
                <a:lnTo>
                  <a:pt x="373257" y="340658"/>
                </a:lnTo>
                <a:lnTo>
                  <a:pt x="398960" y="299695"/>
                </a:lnTo>
                <a:lnTo>
                  <a:pt x="414666" y="253966"/>
                </a:lnTo>
                <a:lnTo>
                  <a:pt x="419434" y="207390"/>
                </a:lnTo>
                <a:lnTo>
                  <a:pt x="413857" y="161642"/>
                </a:lnTo>
                <a:lnTo>
                  <a:pt x="398531" y="118397"/>
                </a:lnTo>
                <a:lnTo>
                  <a:pt x="374052" y="79333"/>
                </a:lnTo>
                <a:lnTo>
                  <a:pt x="341015" y="46124"/>
                </a:lnTo>
                <a:lnTo>
                  <a:pt x="300014" y="20447"/>
                </a:lnTo>
                <a:lnTo>
                  <a:pt x="254233" y="4761"/>
                </a:lnTo>
                <a:lnTo>
                  <a:pt x="2076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9" name="bg object 119"/>
          <p:cNvSpPr/>
          <p:nvPr/>
        </p:nvSpPr>
        <p:spPr bwMode="auto">
          <a:xfrm>
            <a:off x="5987539" y="662967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4" extrusionOk="0">
                <a:moveTo>
                  <a:pt x="151514" y="0"/>
                </a:moveTo>
                <a:lnTo>
                  <a:pt x="110023" y="8946"/>
                </a:lnTo>
                <a:lnTo>
                  <a:pt x="72137" y="28066"/>
                </a:lnTo>
                <a:lnTo>
                  <a:pt x="39965" y="56612"/>
                </a:lnTo>
                <a:lnTo>
                  <a:pt x="15615" y="93839"/>
                </a:lnTo>
                <a:lnTo>
                  <a:pt x="1970" y="136173"/>
                </a:lnTo>
                <a:lnTo>
                  <a:pt x="0" y="179117"/>
                </a:lnTo>
                <a:lnTo>
                  <a:pt x="8957" y="220566"/>
                </a:lnTo>
                <a:lnTo>
                  <a:pt x="28098" y="258413"/>
                </a:lnTo>
                <a:lnTo>
                  <a:pt x="56676" y="290549"/>
                </a:lnTo>
                <a:lnTo>
                  <a:pt x="93948" y="314870"/>
                </a:lnTo>
                <a:lnTo>
                  <a:pt x="136321" y="328501"/>
                </a:lnTo>
                <a:lnTo>
                  <a:pt x="179306" y="330469"/>
                </a:lnTo>
                <a:lnTo>
                  <a:pt x="220794" y="321520"/>
                </a:lnTo>
                <a:lnTo>
                  <a:pt x="258680" y="302400"/>
                </a:lnTo>
                <a:lnTo>
                  <a:pt x="290853" y="273853"/>
                </a:lnTo>
                <a:lnTo>
                  <a:pt x="315208" y="236625"/>
                </a:lnTo>
                <a:lnTo>
                  <a:pt x="328851" y="194298"/>
                </a:lnTo>
                <a:lnTo>
                  <a:pt x="330820" y="151359"/>
                </a:lnTo>
                <a:lnTo>
                  <a:pt x="321861" y="109914"/>
                </a:lnTo>
                <a:lnTo>
                  <a:pt x="302720" y="72070"/>
                </a:lnTo>
                <a:lnTo>
                  <a:pt x="274142" y="39932"/>
                </a:lnTo>
                <a:lnTo>
                  <a:pt x="236874" y="15607"/>
                </a:lnTo>
                <a:lnTo>
                  <a:pt x="194501" y="1971"/>
                </a:lnTo>
                <a:lnTo>
                  <a:pt x="15151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0" name="bg object 120"/>
          <p:cNvSpPr/>
          <p:nvPr/>
        </p:nvSpPr>
        <p:spPr bwMode="auto">
          <a:xfrm>
            <a:off x="6148262" y="5313228"/>
            <a:ext cx="101567" cy="101463"/>
          </a:xfrm>
          <a:prstGeom prst="rect">
            <a:avLst/>
          </a:prstGeom>
          <a:blipFill>
            <a:blip r:embed="rId39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1" name="bg object 121"/>
          <p:cNvSpPr/>
          <p:nvPr/>
        </p:nvSpPr>
        <p:spPr bwMode="auto">
          <a:xfrm>
            <a:off x="4684053" y="6424645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 extrusionOk="0">
                <a:moveTo>
                  <a:pt x="172132" y="0"/>
                </a:moveTo>
                <a:lnTo>
                  <a:pt x="124995" y="10167"/>
                </a:lnTo>
                <a:lnTo>
                  <a:pt x="81954" y="31890"/>
                </a:lnTo>
                <a:lnTo>
                  <a:pt x="45406" y="64322"/>
                </a:lnTo>
                <a:lnTo>
                  <a:pt x="17747" y="106618"/>
                </a:lnTo>
                <a:lnTo>
                  <a:pt x="2240" y="154704"/>
                </a:lnTo>
                <a:lnTo>
                  <a:pt x="0" y="203486"/>
                </a:lnTo>
                <a:lnTo>
                  <a:pt x="10176" y="250571"/>
                </a:lnTo>
                <a:lnTo>
                  <a:pt x="31921" y="293566"/>
                </a:lnTo>
                <a:lnTo>
                  <a:pt x="64386" y="330077"/>
                </a:lnTo>
                <a:lnTo>
                  <a:pt x="106723" y="357710"/>
                </a:lnTo>
                <a:lnTo>
                  <a:pt x="154861" y="373199"/>
                </a:lnTo>
                <a:lnTo>
                  <a:pt x="203696" y="375438"/>
                </a:lnTo>
                <a:lnTo>
                  <a:pt x="250833" y="365273"/>
                </a:lnTo>
                <a:lnTo>
                  <a:pt x="293874" y="343551"/>
                </a:lnTo>
                <a:lnTo>
                  <a:pt x="330422" y="311119"/>
                </a:lnTo>
                <a:lnTo>
                  <a:pt x="358081" y="268823"/>
                </a:lnTo>
                <a:lnTo>
                  <a:pt x="373588" y="220737"/>
                </a:lnTo>
                <a:lnTo>
                  <a:pt x="375831" y="171955"/>
                </a:lnTo>
                <a:lnTo>
                  <a:pt x="365657" y="124868"/>
                </a:lnTo>
                <a:lnTo>
                  <a:pt x="343913" y="81871"/>
                </a:lnTo>
                <a:lnTo>
                  <a:pt x="311446" y="45357"/>
                </a:lnTo>
                <a:lnTo>
                  <a:pt x="269105" y="17718"/>
                </a:lnTo>
                <a:lnTo>
                  <a:pt x="220967" y="2235"/>
                </a:lnTo>
                <a:lnTo>
                  <a:pt x="1721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2" name="bg object 122"/>
          <p:cNvSpPr/>
          <p:nvPr/>
        </p:nvSpPr>
        <p:spPr bwMode="auto">
          <a:xfrm>
            <a:off x="2834532" y="5263367"/>
            <a:ext cx="110168" cy="110060"/>
          </a:xfrm>
          <a:prstGeom prst="rect">
            <a:avLst/>
          </a:prstGeom>
          <a:blipFill>
            <a:blip r:embed="rId40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3" name="bg object 123"/>
          <p:cNvSpPr/>
          <p:nvPr/>
        </p:nvSpPr>
        <p:spPr bwMode="auto">
          <a:xfrm>
            <a:off x="4449027" y="5047222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 extrusionOk="0">
                <a:moveTo>
                  <a:pt x="136753" y="0"/>
                </a:moveTo>
                <a:lnTo>
                  <a:pt x="87116" y="7391"/>
                </a:lnTo>
                <a:lnTo>
                  <a:pt x="43879" y="32836"/>
                </a:lnTo>
                <a:lnTo>
                  <a:pt x="12656" y="74348"/>
                </a:lnTo>
                <a:lnTo>
                  <a:pt x="0" y="124717"/>
                </a:lnTo>
                <a:lnTo>
                  <a:pt x="7399" y="174303"/>
                </a:lnTo>
                <a:lnTo>
                  <a:pt x="32871" y="217498"/>
                </a:lnTo>
                <a:lnTo>
                  <a:pt x="74428" y="248694"/>
                </a:lnTo>
                <a:lnTo>
                  <a:pt x="124847" y="261338"/>
                </a:lnTo>
                <a:lnTo>
                  <a:pt x="174482" y="253944"/>
                </a:lnTo>
                <a:lnTo>
                  <a:pt x="217721" y="228497"/>
                </a:lnTo>
                <a:lnTo>
                  <a:pt x="248952" y="186984"/>
                </a:lnTo>
                <a:lnTo>
                  <a:pt x="261608" y="136615"/>
                </a:lnTo>
                <a:lnTo>
                  <a:pt x="254208" y="87031"/>
                </a:lnTo>
                <a:lnTo>
                  <a:pt x="228737" y="43840"/>
                </a:lnTo>
                <a:lnTo>
                  <a:pt x="187179" y="12651"/>
                </a:lnTo>
                <a:lnTo>
                  <a:pt x="13675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4" name="bg object 124"/>
          <p:cNvSpPr/>
          <p:nvPr/>
        </p:nvSpPr>
        <p:spPr bwMode="auto">
          <a:xfrm>
            <a:off x="4772886" y="6513385"/>
            <a:ext cx="198162" cy="197952"/>
          </a:xfrm>
          <a:prstGeom prst="rect">
            <a:avLst/>
          </a:prstGeom>
          <a:blipFill>
            <a:blip r:embed="rId41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5" name="bg object 125"/>
          <p:cNvSpPr/>
          <p:nvPr/>
        </p:nvSpPr>
        <p:spPr bwMode="auto">
          <a:xfrm>
            <a:off x="4733940" y="7483747"/>
            <a:ext cx="217341" cy="76257"/>
          </a:xfrm>
          <a:prstGeom prst="rect">
            <a:avLst/>
          </a:prstGeom>
          <a:blipFill>
            <a:blip r:embed="rId4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6" name="bg object 126"/>
          <p:cNvSpPr/>
          <p:nvPr/>
        </p:nvSpPr>
        <p:spPr bwMode="auto">
          <a:xfrm>
            <a:off x="6132626" y="6774605"/>
            <a:ext cx="41275" cy="40640"/>
          </a:xfrm>
          <a:custGeom>
            <a:avLst/>
            <a:gdLst/>
            <a:ahLst/>
            <a:cxnLst/>
            <a:rect l="l" t="t" r="r" b="b"/>
            <a:pathLst>
              <a:path w="41275" h="40640" extrusionOk="0">
                <a:moveTo>
                  <a:pt x="21250" y="0"/>
                </a:moveTo>
                <a:lnTo>
                  <a:pt x="13539" y="1149"/>
                </a:lnTo>
                <a:lnTo>
                  <a:pt x="6820" y="5102"/>
                </a:lnTo>
                <a:lnTo>
                  <a:pt x="1968" y="11549"/>
                </a:lnTo>
                <a:lnTo>
                  <a:pt x="0" y="19379"/>
                </a:lnTo>
                <a:lnTo>
                  <a:pt x="1148" y="27084"/>
                </a:lnTo>
                <a:lnTo>
                  <a:pt x="5107" y="33795"/>
                </a:lnTo>
                <a:lnTo>
                  <a:pt x="11569" y="38638"/>
                </a:lnTo>
                <a:lnTo>
                  <a:pt x="19401" y="40599"/>
                </a:lnTo>
                <a:lnTo>
                  <a:pt x="27112" y="39449"/>
                </a:lnTo>
                <a:lnTo>
                  <a:pt x="33831" y="35497"/>
                </a:lnTo>
                <a:lnTo>
                  <a:pt x="38683" y="29050"/>
                </a:lnTo>
                <a:lnTo>
                  <a:pt x="40650" y="21227"/>
                </a:lnTo>
                <a:lnTo>
                  <a:pt x="39498" y="13524"/>
                </a:lnTo>
                <a:lnTo>
                  <a:pt x="35538" y="6811"/>
                </a:lnTo>
                <a:lnTo>
                  <a:pt x="29082" y="1961"/>
                </a:lnTo>
                <a:lnTo>
                  <a:pt x="2125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7" name="bg object 127"/>
          <p:cNvSpPr/>
          <p:nvPr/>
        </p:nvSpPr>
        <p:spPr bwMode="auto">
          <a:xfrm>
            <a:off x="5726096" y="172532"/>
            <a:ext cx="212070" cy="211838"/>
          </a:xfrm>
          <a:prstGeom prst="rect">
            <a:avLst/>
          </a:prstGeom>
          <a:blipFill>
            <a:blip r:embed="rId4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8" name="bg object 128"/>
          <p:cNvSpPr/>
          <p:nvPr/>
        </p:nvSpPr>
        <p:spPr bwMode="auto">
          <a:xfrm>
            <a:off x="8507752" y="135509"/>
            <a:ext cx="82593" cy="82512"/>
          </a:xfrm>
          <a:prstGeom prst="rect">
            <a:avLst/>
          </a:prstGeom>
          <a:blipFill>
            <a:blip r:embed="rId4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29" name="bg object 129"/>
          <p:cNvSpPr/>
          <p:nvPr/>
        </p:nvSpPr>
        <p:spPr bwMode="auto">
          <a:xfrm>
            <a:off x="5635589" y="82111"/>
            <a:ext cx="393700" cy="393065"/>
          </a:xfrm>
          <a:custGeom>
            <a:avLst/>
            <a:gdLst/>
            <a:ahLst/>
            <a:cxnLst/>
            <a:rect l="l" t="t" r="r" b="b"/>
            <a:pathLst>
              <a:path w="393700" h="393065" extrusionOk="0">
                <a:moveTo>
                  <a:pt x="194561" y="0"/>
                </a:moveTo>
                <a:lnTo>
                  <a:pt x="151640" y="5217"/>
                </a:lnTo>
                <a:lnTo>
                  <a:pt x="111069" y="19563"/>
                </a:lnTo>
                <a:lnTo>
                  <a:pt x="74421" y="42481"/>
                </a:lnTo>
                <a:lnTo>
                  <a:pt x="43267" y="73415"/>
                </a:lnTo>
                <a:lnTo>
                  <a:pt x="19180" y="111808"/>
                </a:lnTo>
                <a:lnTo>
                  <a:pt x="4465" y="154666"/>
                </a:lnTo>
                <a:lnTo>
                  <a:pt x="0" y="198318"/>
                </a:lnTo>
                <a:lnTo>
                  <a:pt x="5226" y="241194"/>
                </a:lnTo>
                <a:lnTo>
                  <a:pt x="19588" y="281723"/>
                </a:lnTo>
                <a:lnTo>
                  <a:pt x="42530" y="318334"/>
                </a:lnTo>
                <a:lnTo>
                  <a:pt x="73496" y="349455"/>
                </a:lnTo>
                <a:lnTo>
                  <a:pt x="111928" y="373517"/>
                </a:lnTo>
                <a:lnTo>
                  <a:pt x="154826" y="388219"/>
                </a:lnTo>
                <a:lnTo>
                  <a:pt x="198522" y="392683"/>
                </a:lnTo>
                <a:lnTo>
                  <a:pt x="241441" y="387463"/>
                </a:lnTo>
                <a:lnTo>
                  <a:pt x="282012" y="373115"/>
                </a:lnTo>
                <a:lnTo>
                  <a:pt x="318661" y="350197"/>
                </a:lnTo>
                <a:lnTo>
                  <a:pt x="349816" y="319263"/>
                </a:lnTo>
                <a:lnTo>
                  <a:pt x="373904" y="280870"/>
                </a:lnTo>
                <a:lnTo>
                  <a:pt x="388623" y="238012"/>
                </a:lnTo>
                <a:lnTo>
                  <a:pt x="393092" y="194360"/>
                </a:lnTo>
                <a:lnTo>
                  <a:pt x="387868" y="151484"/>
                </a:lnTo>
                <a:lnTo>
                  <a:pt x="373507" y="110957"/>
                </a:lnTo>
                <a:lnTo>
                  <a:pt x="350566" y="74349"/>
                </a:lnTo>
                <a:lnTo>
                  <a:pt x="319601" y="43231"/>
                </a:lnTo>
                <a:lnTo>
                  <a:pt x="281168" y="19174"/>
                </a:lnTo>
                <a:lnTo>
                  <a:pt x="238261" y="4466"/>
                </a:lnTo>
                <a:lnTo>
                  <a:pt x="19456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0" name="bg object 130"/>
          <p:cNvSpPr/>
          <p:nvPr/>
        </p:nvSpPr>
        <p:spPr bwMode="auto">
          <a:xfrm>
            <a:off x="8489507" y="117289"/>
            <a:ext cx="119086" cy="118964"/>
          </a:xfrm>
          <a:prstGeom prst="rect">
            <a:avLst/>
          </a:prstGeom>
          <a:blipFill>
            <a:blip r:embed="rId45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1" name="bg object 131"/>
          <p:cNvSpPr/>
          <p:nvPr/>
        </p:nvSpPr>
        <p:spPr bwMode="auto">
          <a:xfrm>
            <a:off x="9253532" y="2502670"/>
            <a:ext cx="142396" cy="142256"/>
          </a:xfrm>
          <a:prstGeom prst="rect">
            <a:avLst/>
          </a:prstGeom>
          <a:blipFill>
            <a:blip r:embed="rId46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2" name="bg object 132"/>
          <p:cNvSpPr/>
          <p:nvPr/>
        </p:nvSpPr>
        <p:spPr bwMode="auto">
          <a:xfrm>
            <a:off x="7998351" y="5162548"/>
            <a:ext cx="87278" cy="87189"/>
          </a:xfrm>
          <a:prstGeom prst="rect">
            <a:avLst/>
          </a:prstGeom>
          <a:blipFill>
            <a:blip r:embed="rId47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3" name="bg object 133"/>
          <p:cNvSpPr/>
          <p:nvPr/>
        </p:nvSpPr>
        <p:spPr bwMode="auto">
          <a:xfrm>
            <a:off x="9189978" y="2439185"/>
            <a:ext cx="269875" cy="269240"/>
          </a:xfrm>
          <a:custGeom>
            <a:avLst/>
            <a:gdLst/>
            <a:ahLst/>
            <a:cxnLst/>
            <a:rect l="l" t="t" r="r" b="b"/>
            <a:pathLst>
              <a:path w="269875" h="269239" extrusionOk="0">
                <a:moveTo>
                  <a:pt x="151499" y="0"/>
                </a:moveTo>
                <a:lnTo>
                  <a:pt x="109571" y="1342"/>
                </a:lnTo>
                <a:lnTo>
                  <a:pt x="70395" y="15195"/>
                </a:lnTo>
                <a:lnTo>
                  <a:pt x="36952" y="40505"/>
                </a:lnTo>
                <a:lnTo>
                  <a:pt x="12224" y="76216"/>
                </a:lnTo>
                <a:lnTo>
                  <a:pt x="0" y="117877"/>
                </a:lnTo>
                <a:lnTo>
                  <a:pt x="1348" y="159764"/>
                </a:lnTo>
                <a:lnTo>
                  <a:pt x="15217" y="198900"/>
                </a:lnTo>
                <a:lnTo>
                  <a:pt x="40550" y="232305"/>
                </a:lnTo>
                <a:lnTo>
                  <a:pt x="76295" y="257001"/>
                </a:lnTo>
                <a:lnTo>
                  <a:pt x="118001" y="269216"/>
                </a:lnTo>
                <a:lnTo>
                  <a:pt x="159933" y="267870"/>
                </a:lnTo>
                <a:lnTo>
                  <a:pt x="199108" y="254017"/>
                </a:lnTo>
                <a:lnTo>
                  <a:pt x="232548" y="228711"/>
                </a:lnTo>
                <a:lnTo>
                  <a:pt x="257270" y="193005"/>
                </a:lnTo>
                <a:lnTo>
                  <a:pt x="269501" y="151345"/>
                </a:lnTo>
                <a:lnTo>
                  <a:pt x="268155" y="109457"/>
                </a:lnTo>
                <a:lnTo>
                  <a:pt x="254287" y="70321"/>
                </a:lnTo>
                <a:lnTo>
                  <a:pt x="228950" y="36916"/>
                </a:lnTo>
                <a:lnTo>
                  <a:pt x="193199" y="12221"/>
                </a:lnTo>
                <a:lnTo>
                  <a:pt x="15149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4" name="bg object 134"/>
          <p:cNvSpPr/>
          <p:nvPr/>
        </p:nvSpPr>
        <p:spPr bwMode="auto">
          <a:xfrm>
            <a:off x="8008695" y="5172885"/>
            <a:ext cx="66590" cy="66523"/>
          </a:xfrm>
          <a:prstGeom prst="rect">
            <a:avLst/>
          </a:prstGeom>
          <a:blipFill>
            <a:blip r:embed="rId48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5" name="bg object 135"/>
          <p:cNvSpPr/>
          <p:nvPr/>
        </p:nvSpPr>
        <p:spPr bwMode="auto">
          <a:xfrm>
            <a:off x="997905" y="3864279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 extrusionOk="0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6" name="bg object 136"/>
          <p:cNvSpPr/>
          <p:nvPr/>
        </p:nvSpPr>
        <p:spPr bwMode="auto">
          <a:xfrm>
            <a:off x="997905" y="1604200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 extrusionOk="0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7" name="bg object 137"/>
          <p:cNvSpPr/>
          <p:nvPr/>
        </p:nvSpPr>
        <p:spPr bwMode="auto">
          <a:xfrm>
            <a:off x="1150305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5" h="764539" extrusionOk="0">
                <a:moveTo>
                  <a:pt x="3550221" y="0"/>
                </a:moveTo>
                <a:lnTo>
                  <a:pt x="0" y="1727"/>
                </a:lnTo>
                <a:lnTo>
                  <a:pt x="0" y="764451"/>
                </a:lnTo>
                <a:lnTo>
                  <a:pt x="2874391" y="763790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8" name="bg object 138"/>
          <p:cNvSpPr/>
          <p:nvPr/>
        </p:nvSpPr>
        <p:spPr bwMode="auto">
          <a:xfrm>
            <a:off x="1048705" y="6089172"/>
            <a:ext cx="3651885" cy="764540"/>
          </a:xfrm>
          <a:custGeom>
            <a:avLst/>
            <a:gdLst/>
            <a:ahLst/>
            <a:cxnLst/>
            <a:rect l="l" t="t" r="r" b="b"/>
            <a:pathLst>
              <a:path w="3651885" h="764540" extrusionOk="0">
                <a:moveTo>
                  <a:pt x="0" y="0"/>
                </a:moveTo>
                <a:lnTo>
                  <a:pt x="0" y="762723"/>
                </a:lnTo>
                <a:lnTo>
                  <a:pt x="3651821" y="764451"/>
                </a:lnTo>
                <a:lnTo>
                  <a:pt x="2975991" y="66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39" name="bg object 139"/>
          <p:cNvSpPr/>
          <p:nvPr/>
        </p:nvSpPr>
        <p:spPr bwMode="auto">
          <a:xfrm>
            <a:off x="0" y="12"/>
            <a:ext cx="7912734" cy="955040"/>
          </a:xfrm>
          <a:custGeom>
            <a:avLst/>
            <a:gdLst/>
            <a:ahLst/>
            <a:cxnLst/>
            <a:rect l="l" t="t" r="r" b="b"/>
            <a:pathLst>
              <a:path w="7912734" h="955040" extrusionOk="0">
                <a:moveTo>
                  <a:pt x="7912608" y="76"/>
                </a:moveTo>
                <a:lnTo>
                  <a:pt x="0" y="0"/>
                </a:lnTo>
                <a:lnTo>
                  <a:pt x="0" y="952969"/>
                </a:lnTo>
                <a:lnTo>
                  <a:pt x="7067182" y="954570"/>
                </a:lnTo>
                <a:lnTo>
                  <a:pt x="7912608" y="76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34897A-C6FA-4956-A09A-7041C00EB472}" type="datetime1">
              <a:rPr lang="en-US"/>
              <a:t>3/19/2026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/>
              <a:t>‹#›</a:t>
            </a:fld>
            <a:r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0B567F-618A-43AA-8B11-46B7B8C995F2}" type="datetime1">
              <a:rPr lang="en-US"/>
              <a:t>3/19/2026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/>
              <a:t>‹#›</a:t>
            </a:fld>
            <a:r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BB901E-71BF-4D0E-BC1D-8AC80D1C002E}" type="datetime1">
              <a:rPr lang="en-US"/>
              <a:t>3/19/2026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/>
              <a:t>‹#›</a:t>
            </a:fld>
            <a:r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406209" y="147558"/>
            <a:ext cx="9880981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376893" y="1202461"/>
            <a:ext cx="7939613" cy="253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3635755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51D371-223F-4EEA-A3A4-B500C1E83E7F}" type="datetime1">
              <a:rPr lang="en-US"/>
              <a:t>3/19/2026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0296487" y="7161321"/>
            <a:ext cx="214629" cy="243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/>
              <a:t>‹#›</a:t>
            </a:fld>
            <a:r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6482309" y="6949777"/>
            <a:ext cx="4211091" cy="2255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342144" y="2100295"/>
            <a:ext cx="97210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СОФИНАНСИРОВАНИЕ СТРОИТЕЛЬСТВА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ИНКУБАЦИОННО-ВЫРОСТНОГО ЗАВОДА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«ЛОИСТО КАРЬЯЛАН КАЛА»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302172-12C5-E3B4-1CD5-F2303FD00128}"/>
              </a:ext>
            </a:extLst>
          </p:cNvPr>
          <p:cNvSpPr/>
          <p:nvPr/>
        </p:nvSpPr>
        <p:spPr>
          <a:xfrm>
            <a:off x="0" y="325041"/>
            <a:ext cx="60710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8E5B2-936C-10DA-7A18-240475CF6C25}"/>
              </a:ext>
            </a:extLst>
          </p:cNvPr>
          <p:cNvSpPr txBox="1"/>
          <p:nvPr/>
        </p:nvSpPr>
        <p:spPr>
          <a:xfrm>
            <a:off x="1170236" y="-82061"/>
            <a:ext cx="8064896" cy="1491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20"/>
              </a:lnSpc>
            </a:pPr>
            <a:endParaRPr lang="ru-RU" sz="2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lnSpc>
                <a:spcPts val="4020"/>
              </a:lnSpc>
            </a:pPr>
            <a:r>
              <a:rPr lang="ru-RU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РОССИЙСКАЯ ФЕДЕРАЦИЯ</a:t>
            </a:r>
          </a:p>
          <a:p>
            <a:pPr>
              <a:lnSpc>
                <a:spcPts val="4020"/>
              </a:lnSpc>
            </a:pPr>
            <a:r>
              <a:rPr lang="ru-RU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РЕСПУБЛИКА КАРЕЛИЯ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D956B9-3723-4731-A010-E9885CD8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383" y="3219904"/>
            <a:ext cx="7015017" cy="32258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D1C4B4-E14D-A696-8C6E-69D9800F5B0F}"/>
              </a:ext>
            </a:extLst>
          </p:cNvPr>
          <p:cNvSpPr/>
          <p:nvPr/>
        </p:nvSpPr>
        <p:spPr>
          <a:xfrm>
            <a:off x="0" y="397049"/>
            <a:ext cx="43307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46864B-A00D-BEF7-48DE-709334411435}"/>
              </a:ext>
            </a:extLst>
          </p:cNvPr>
          <p:cNvSpPr txBox="1"/>
          <p:nvPr/>
        </p:nvSpPr>
        <p:spPr>
          <a:xfrm>
            <a:off x="179734" y="792108"/>
            <a:ext cx="396044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ВАРИАНТЫ СОТРУДНИЧЕСТВА</a:t>
            </a:r>
          </a:p>
        </p:txBody>
      </p:sp>
      <p:pic>
        <p:nvPicPr>
          <p:cNvPr id="9" name="Рисунок 8" descr="Рукопожатие со сплошной заливкой">
            <a:extLst>
              <a:ext uri="{FF2B5EF4-FFF2-40B4-BE49-F238E27FC236}">
                <a16:creationId xmlns:a16="http://schemas.microsoft.com/office/drawing/2014/main" id="{93FDC939-A3B3-B71D-F17E-1176333EC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4656" y="1208880"/>
            <a:ext cx="397908" cy="39790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F05969AA-5C6B-3861-C7AB-5FD563254DBF}"/>
              </a:ext>
            </a:extLst>
          </p:cNvPr>
          <p:cNvSpPr txBox="1"/>
          <p:nvPr/>
        </p:nvSpPr>
        <p:spPr>
          <a:xfrm>
            <a:off x="4659040" y="478209"/>
            <a:ext cx="538081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ООО «Лоисто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Карьялан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 Кала» в поиске альтернативного финансирования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49638BC-2EA1-E4BB-45F9-DD03C7E4F6B8}"/>
              </a:ext>
            </a:extLst>
          </p:cNvPr>
          <p:cNvSpPr txBox="1"/>
          <p:nvPr/>
        </p:nvSpPr>
        <p:spPr>
          <a:xfrm>
            <a:off x="5507266" y="2518676"/>
            <a:ext cx="4352400" cy="3234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договора займа</a:t>
            </a:r>
          </a:p>
          <a:p>
            <a:pPr>
              <a:lnSpc>
                <a:spcPts val="1200"/>
              </a:lnSpc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Рукопожатие со сплошной заливкой">
            <a:extLst>
              <a:ext uri="{FF2B5EF4-FFF2-40B4-BE49-F238E27FC236}">
                <a16:creationId xmlns:a16="http://schemas.microsoft.com/office/drawing/2014/main" id="{1B4848E9-3B05-FF4A-5604-9D2F3F252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3608" y="2337543"/>
            <a:ext cx="413999" cy="413999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F387E221-04A3-F66C-B4A4-E8E79D9EBC5F}"/>
              </a:ext>
            </a:extLst>
          </p:cNvPr>
          <p:cNvSpPr txBox="1"/>
          <p:nvPr/>
        </p:nvSpPr>
        <p:spPr>
          <a:xfrm>
            <a:off x="5487215" y="3144605"/>
            <a:ext cx="3675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нового учредителя путем увеличения уставного капитала  </a:t>
            </a:r>
          </a:p>
        </p:txBody>
      </p:sp>
      <p:pic>
        <p:nvPicPr>
          <p:cNvPr id="126" name="Рисунок 125" descr="Рукопожатие со сплошной заливкой">
            <a:extLst>
              <a:ext uri="{FF2B5EF4-FFF2-40B4-BE49-F238E27FC236}">
                <a16:creationId xmlns:a16="http://schemas.microsoft.com/office/drawing/2014/main" id="{92C74997-18FD-51BC-6333-F0C27572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2701" y="3271059"/>
            <a:ext cx="413999" cy="413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13AB3-E735-71E1-634B-0441058BC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r="17594"/>
          <a:stretch/>
        </p:blipFill>
        <p:spPr>
          <a:xfrm flipH="1">
            <a:off x="-1517" y="2041347"/>
            <a:ext cx="4352400" cy="4476383"/>
          </a:xfrm>
          <a:custGeom>
            <a:avLst/>
            <a:gdLst>
              <a:gd name="connsiteX0" fmla="*/ 1048503 w 4622400"/>
              <a:gd name="connsiteY0" fmla="*/ 0 h 4476383"/>
              <a:gd name="connsiteX1" fmla="*/ 4622400 w 4622400"/>
              <a:gd name="connsiteY1" fmla="*/ 0 h 4476383"/>
              <a:gd name="connsiteX2" fmla="*/ 4622400 w 4622400"/>
              <a:gd name="connsiteY2" fmla="*/ 4476383 h 4476383"/>
              <a:gd name="connsiteX3" fmla="*/ 0 w 4622400"/>
              <a:gd name="connsiteY3" fmla="*/ 4476383 h 4476383"/>
              <a:gd name="connsiteX4" fmla="*/ 0 w 4622400"/>
              <a:gd name="connsiteY4" fmla="*/ 1048503 h 4476383"/>
              <a:gd name="connsiteX5" fmla="*/ 1048503 w 4622400"/>
              <a:gd name="connsiteY5" fmla="*/ 0 h 447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2400" h="4476383">
                <a:moveTo>
                  <a:pt x="1048503" y="0"/>
                </a:moveTo>
                <a:lnTo>
                  <a:pt x="4622400" y="0"/>
                </a:lnTo>
                <a:lnTo>
                  <a:pt x="4622400" y="4476383"/>
                </a:lnTo>
                <a:lnTo>
                  <a:pt x="0" y="4476383"/>
                </a:lnTo>
                <a:lnTo>
                  <a:pt x="0" y="1048503"/>
                </a:lnTo>
                <a:cubicBezTo>
                  <a:pt x="0" y="469431"/>
                  <a:pt x="469431" y="0"/>
                  <a:pt x="1048503" y="0"/>
                </a:cubicBezTo>
                <a:close/>
              </a:path>
            </a:pathLst>
          </a:cu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B77561-35B8-8036-8D66-E3EA204F34AB}"/>
              </a:ext>
            </a:extLst>
          </p:cNvPr>
          <p:cNvSpPr/>
          <p:nvPr/>
        </p:nvSpPr>
        <p:spPr>
          <a:xfrm>
            <a:off x="-2" y="6703670"/>
            <a:ext cx="4352400" cy="1740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с одним скругленным углом 98">
            <a:extLst>
              <a:ext uri="{FF2B5EF4-FFF2-40B4-BE49-F238E27FC236}">
                <a16:creationId xmlns:a16="http://schemas.microsoft.com/office/drawing/2014/main" id="{5D0FC331-5DC9-7D83-8F52-F751BF800471}"/>
              </a:ext>
            </a:extLst>
          </p:cNvPr>
          <p:cNvSpPr/>
          <p:nvPr/>
        </p:nvSpPr>
        <p:spPr>
          <a:xfrm flipH="1">
            <a:off x="4758443" y="2041348"/>
            <a:ext cx="5276169" cy="2028109"/>
          </a:xfrm>
          <a:prstGeom prst="round1Rect">
            <a:avLst>
              <a:gd name="adj" fmla="val 15056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93CB1-746D-50D6-5233-1D05D72DBEE5}"/>
              </a:ext>
            </a:extLst>
          </p:cNvPr>
          <p:cNvSpPr txBox="1"/>
          <p:nvPr/>
        </p:nvSpPr>
        <p:spPr>
          <a:xfrm>
            <a:off x="5487215" y="1753512"/>
            <a:ext cx="4352400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Варианты финансирования: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A62A3-8F93-4DB0-93AE-2D5C47C4C649}"/>
              </a:ext>
            </a:extLst>
          </p:cNvPr>
          <p:cNvSpPr txBox="1"/>
          <p:nvPr/>
        </p:nvSpPr>
        <p:spPr>
          <a:xfrm>
            <a:off x="5362969" y="4371964"/>
            <a:ext cx="439599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находится на сопровождении АО «Корпорация развития Республики Карелия».</a:t>
            </a:r>
          </a:p>
          <a:p>
            <a:pPr algn="just"/>
            <a:endParaRPr lang="ru-RU" sz="15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ООО «</a:t>
            </a:r>
            <a:r>
              <a:rPr lang="ru-RU" sz="15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Лоисто</a:t>
            </a:r>
            <a:r>
              <a:rPr lang="ru-RU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Карьялан</a:t>
            </a:r>
            <a:r>
              <a:rPr lang="ru-RU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Кала» подготовлена строительная площадка (в т.ч. получена разведочно-эксплуатационная лицензия на месторождение воды), выполнена проектная документация, получено разрешение на строительство объекта.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с одним скругленным углом 98">
            <a:extLst>
              <a:ext uri="{FF2B5EF4-FFF2-40B4-BE49-F238E27FC236}">
                <a16:creationId xmlns:a16="http://schemas.microsoft.com/office/drawing/2014/main" id="{948BC22E-897D-4297-BBC9-1FA4D1ACDDDD}"/>
              </a:ext>
            </a:extLst>
          </p:cNvPr>
          <p:cNvSpPr/>
          <p:nvPr/>
        </p:nvSpPr>
        <p:spPr>
          <a:xfrm rot="10800000" flipH="1">
            <a:off x="4758442" y="4218118"/>
            <a:ext cx="5310835" cy="2655365"/>
          </a:xfrm>
          <a:prstGeom prst="round1Rect">
            <a:avLst>
              <a:gd name="adj" fmla="val 15056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Google Shape;9941;p92">
            <a:extLst>
              <a:ext uri="{FF2B5EF4-FFF2-40B4-BE49-F238E27FC236}">
                <a16:creationId xmlns:a16="http://schemas.microsoft.com/office/drawing/2014/main" id="{A51D7D56-7D2F-4AD3-B407-1B55D742CE68}"/>
              </a:ext>
            </a:extLst>
          </p:cNvPr>
          <p:cNvGrpSpPr/>
          <p:nvPr/>
        </p:nvGrpSpPr>
        <p:grpSpPr>
          <a:xfrm>
            <a:off x="4881014" y="4415417"/>
            <a:ext cx="430504" cy="417600"/>
            <a:chOff x="1487200" y="4993750"/>
            <a:chExt cx="483125" cy="483125"/>
          </a:xfrm>
        </p:grpSpPr>
        <p:sp>
          <p:nvSpPr>
            <p:cNvPr id="21" name="Google Shape;9942;p92">
              <a:extLst>
                <a:ext uri="{FF2B5EF4-FFF2-40B4-BE49-F238E27FC236}">
                  <a16:creationId xmlns:a16="http://schemas.microsoft.com/office/drawing/2014/main" id="{F0DC7427-B4E9-4BBC-B38C-3795AA9E79FD}"/>
                </a:ext>
              </a:extLst>
            </p:cNvPr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Google Shape;9943;p92">
              <a:extLst>
                <a:ext uri="{FF2B5EF4-FFF2-40B4-BE49-F238E27FC236}">
                  <a16:creationId xmlns:a16="http://schemas.microsoft.com/office/drawing/2014/main" id="{2CE74180-12B0-4FB9-B2A8-2B00243FCCFB}"/>
                </a:ext>
              </a:extLst>
            </p:cNvPr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701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8D3B90-8D1F-D5C6-1975-1E7CFEA6E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2702" y="1"/>
            <a:ext cx="11300097" cy="75333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EA4680-1BD4-4C70-2137-D7E0D62AE4A8}"/>
              </a:ext>
            </a:extLst>
          </p:cNvPr>
          <p:cNvSpPr/>
          <p:nvPr/>
        </p:nvSpPr>
        <p:spPr>
          <a:xfrm>
            <a:off x="-642702" y="0"/>
            <a:ext cx="11372107" cy="756558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70000"/>
                </a:schemeClr>
              </a:gs>
              <a:gs pos="75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D1C4B4-E14D-A696-8C6E-69D9800F5B0F}"/>
              </a:ext>
            </a:extLst>
          </p:cNvPr>
          <p:cNvSpPr/>
          <p:nvPr/>
        </p:nvSpPr>
        <p:spPr>
          <a:xfrm>
            <a:off x="-642702" y="393130"/>
            <a:ext cx="498129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46864B-A00D-BEF7-48DE-709334411435}"/>
              </a:ext>
            </a:extLst>
          </p:cNvPr>
          <p:cNvSpPr txBox="1"/>
          <p:nvPr/>
        </p:nvSpPr>
        <p:spPr>
          <a:xfrm>
            <a:off x="1172870" y="541065"/>
            <a:ext cx="29496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КОНТАКТНЫЕ </a:t>
            </a:r>
          </a:p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ДАННЫЕ</a:t>
            </a:r>
          </a:p>
        </p:txBody>
      </p:sp>
      <p:pic>
        <p:nvPicPr>
          <p:cNvPr id="5" name="Рисунок 4" descr="Адресная книга со сплошной заливкой">
            <a:extLst>
              <a:ext uri="{FF2B5EF4-FFF2-40B4-BE49-F238E27FC236}">
                <a16:creationId xmlns:a16="http://schemas.microsoft.com/office/drawing/2014/main" id="{3248FDB9-438B-AAF9-6549-98C24B138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0000" y="1045121"/>
            <a:ext cx="313184" cy="313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C690D1-6033-4EA2-DFD6-11A12A6865F1}"/>
              </a:ext>
            </a:extLst>
          </p:cNvPr>
          <p:cNvSpPr txBox="1"/>
          <p:nvPr/>
        </p:nvSpPr>
        <p:spPr>
          <a:xfrm>
            <a:off x="5123275" y="393130"/>
            <a:ext cx="424847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ru-RU" sz="16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ООО «Лоисто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Карьялан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Кала»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Музалёв Александр Юрьевич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a.muzalev@loisto.ru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+7 (911) 435-76-75</a:t>
            </a:r>
            <a:endParaRPr lang="ru-RU" sz="16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8222C6-9075-4EF7-8C46-29D932604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322" y="2190584"/>
            <a:ext cx="2227241" cy="2938062"/>
          </a:xfrm>
          <a:prstGeom prst="rect">
            <a:avLst/>
          </a:prstGeom>
        </p:spPr>
      </p:pic>
      <p:sp>
        <p:nvSpPr>
          <p:cNvPr id="9" name="Прямоугольник с одним скругленным углом 98">
            <a:extLst>
              <a:ext uri="{FF2B5EF4-FFF2-40B4-BE49-F238E27FC236}">
                <a16:creationId xmlns:a16="http://schemas.microsoft.com/office/drawing/2014/main" id="{5BD54EC1-DB8A-4AFA-BE9C-544815B7543F}"/>
              </a:ext>
            </a:extLst>
          </p:cNvPr>
          <p:cNvSpPr/>
          <p:nvPr/>
        </p:nvSpPr>
        <p:spPr>
          <a:xfrm flipH="1">
            <a:off x="4716334" y="415787"/>
            <a:ext cx="5276169" cy="2393085"/>
          </a:xfrm>
          <a:prstGeom prst="round1Rect">
            <a:avLst>
              <a:gd name="adj" fmla="val 15056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одним скругленным углом 98">
            <a:extLst>
              <a:ext uri="{FF2B5EF4-FFF2-40B4-BE49-F238E27FC236}">
                <a16:creationId xmlns:a16="http://schemas.microsoft.com/office/drawing/2014/main" id="{7B3A5803-40AC-4E28-8BE9-F2E21EDF1068}"/>
              </a:ext>
            </a:extLst>
          </p:cNvPr>
          <p:cNvSpPr/>
          <p:nvPr/>
        </p:nvSpPr>
        <p:spPr>
          <a:xfrm rot="10800000" flipH="1">
            <a:off x="4690123" y="3115226"/>
            <a:ext cx="5437890" cy="4026840"/>
          </a:xfrm>
          <a:prstGeom prst="round1Rect">
            <a:avLst>
              <a:gd name="adj" fmla="val 15056"/>
            </a:avLst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07C98-75EA-4E97-81B9-A55270A24BA7}"/>
              </a:ext>
            </a:extLst>
          </p:cNvPr>
          <p:cNvSpPr txBox="1"/>
          <p:nvPr/>
        </p:nvSpPr>
        <p:spPr>
          <a:xfrm>
            <a:off x="4961144" y="3224658"/>
            <a:ext cx="516686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Республики Карелия» </a:t>
            </a:r>
            <a:r>
              <a:rPr lang="ru-RU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6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единое окно для инвесторов по оказанию информационной и консультативной помощи</a:t>
            </a:r>
          </a:p>
          <a:p>
            <a:pPr>
              <a:lnSpc>
                <a:spcPct val="100000"/>
              </a:lnSpc>
            </a:pPr>
            <a:endParaRPr lang="ru-RU" sz="11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</a:p>
          <a:p>
            <a:pPr>
              <a:lnSpc>
                <a:spcPct val="100000"/>
              </a:lnSpc>
            </a:pPr>
            <a:r>
              <a:rPr lang="en-US" sz="16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https://kareliainvest.ru</a:t>
            </a:r>
            <a:endParaRPr lang="ru-RU" sz="16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1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</a:p>
          <a:p>
            <a:pPr>
              <a:lnSpc>
                <a:spcPct val="100000"/>
              </a:lnSpc>
            </a:pPr>
            <a:r>
              <a:rPr lang="ru-RU" sz="16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+7 (8142) 59-60-50</a:t>
            </a:r>
          </a:p>
          <a:p>
            <a:pPr>
              <a:lnSpc>
                <a:spcPct val="100000"/>
              </a:lnSpc>
            </a:pPr>
            <a:endParaRPr lang="ru-RU" sz="11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</a:t>
            </a:r>
          </a:p>
          <a:p>
            <a:pPr>
              <a:lnSpc>
                <a:spcPct val="100000"/>
              </a:lnSpc>
            </a:pPr>
            <a:r>
              <a:rPr lang="en-US" sz="16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info@kr-rk.ru</a:t>
            </a:r>
            <a:endParaRPr lang="ru-RU" sz="16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1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</a:p>
          <a:p>
            <a:pPr>
              <a:lnSpc>
                <a:spcPct val="100000"/>
              </a:lnSpc>
            </a:pPr>
            <a:r>
              <a:rPr lang="ru-RU" sz="16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Карелия, г. Петрозаводск, наб. </a:t>
            </a:r>
            <a:r>
              <a:rPr lang="ru-RU" sz="1600" strike="noStrike" spc="-1" dirty="0" err="1">
                <a:latin typeface="Arial" panose="020B0604020202020204" pitchFamily="34" charset="0"/>
                <a:cs typeface="Arial" panose="020B0604020202020204" pitchFamily="34" charset="0"/>
              </a:rPr>
              <a:t>Гюллинга</a:t>
            </a:r>
            <a:r>
              <a:rPr lang="ru-RU" sz="160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, дом 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66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6DB06-4303-D363-D12F-35F4735BD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69" y="1245600"/>
            <a:ext cx="5240955" cy="71855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0" y="397049"/>
            <a:ext cx="43307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172870" y="541065"/>
            <a:ext cx="294969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  <a:defRPr/>
            </a:pPr>
            <a:r>
              <a:rPr lang="ru-RU" sz="1700" b="1">
                <a:solidFill>
                  <a:schemeClr val="bg1"/>
                </a:solidFill>
                <a:latin typeface="Arial Black"/>
                <a:cs typeface="Arial Black"/>
              </a:rPr>
              <a:t>МЕСТО </a:t>
            </a:r>
            <a:endParaRPr/>
          </a:p>
          <a:p>
            <a:pPr algn="r">
              <a:lnSpc>
                <a:spcPts val="1760"/>
              </a:lnSpc>
              <a:defRPr/>
            </a:pPr>
            <a:r>
              <a:rPr lang="ru-RU" sz="1700" b="1">
                <a:solidFill>
                  <a:schemeClr val="bg1"/>
                </a:solidFill>
                <a:latin typeface="Arial Black"/>
                <a:cs typeface="Arial Black"/>
              </a:rPr>
              <a:t>РЕАЛИЗАЦИИ</a:t>
            </a:r>
            <a:endParaRPr/>
          </a:p>
          <a:p>
            <a:pPr algn="r">
              <a:lnSpc>
                <a:spcPts val="1760"/>
              </a:lnSpc>
              <a:defRPr/>
            </a:pPr>
            <a:r>
              <a:rPr lang="ru-RU" sz="1700" b="1">
                <a:solidFill>
                  <a:schemeClr val="bg1"/>
                </a:solidFill>
                <a:latin typeface="Arial Black"/>
                <a:cs typeface="Arial Black"/>
              </a:rPr>
              <a:t>ПРОЕКТА</a:t>
            </a:r>
            <a:endParaRPr/>
          </a:p>
        </p:txBody>
      </p:sp>
      <p:pic>
        <p:nvPicPr>
          <p:cNvPr id="6" name="Рисунок 5" descr="Маркер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80800" y="1245600"/>
            <a:ext cx="320092" cy="32009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4656156" y="482831"/>
            <a:ext cx="5626110" cy="859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Медвежьегорский район р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асположен в восточной части Средней Карелии. Граничит с Кондопожским, Суоярвским, Сегежским, Муезерским и Пудожским районами Республики Карелия и на востоке с Архангельской областью.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с одним скругленным углом 51"/>
          <p:cNvSpPr/>
          <p:nvPr/>
        </p:nvSpPr>
        <p:spPr bwMode="auto">
          <a:xfrm flipH="1">
            <a:off x="4698622" y="2278831"/>
            <a:ext cx="5583643" cy="2826889"/>
          </a:xfrm>
          <a:prstGeom prst="round1Rect">
            <a:avLst>
              <a:gd name="adj" fmla="val 17058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TextBox 53"/>
          <p:cNvSpPr txBox="1"/>
          <p:nvPr/>
        </p:nvSpPr>
        <p:spPr bwMode="auto">
          <a:xfrm>
            <a:off x="5570718" y="2335732"/>
            <a:ext cx="448753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Карелия, Медвежьегорский район, вблизи д. Савинская </a:t>
            </a:r>
            <a:r>
              <a:rPr lang="ru-RU" sz="1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Толвуйского</a:t>
            </a:r>
            <a:r>
              <a:rPr lang="ru-RU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10:13:0142001:649, </a:t>
            </a:r>
            <a:r>
              <a:rPr lang="ru-RU" sz="1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10:13:0142001:650</a:t>
            </a:r>
          </a:p>
          <a:p>
            <a:pPr algn="just">
              <a:defRPr/>
            </a:pPr>
            <a:endParaRPr lang="ru-RU" sz="1400" b="1" dirty="0">
              <a:solidFill>
                <a:srgbClr val="E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Общая площадь: 121 226 кв.м.</a:t>
            </a:r>
          </a:p>
          <a:p>
            <a:pPr algn="just"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Категория земель – </a:t>
            </a:r>
            <a:r>
              <a:rPr lang="ru-RU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Земли сельскохозяйственного назначения.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Вид разрешенного использования – Д</a:t>
            </a:r>
            <a:r>
              <a:rPr lang="ru-RU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ля ведения сельскохозяйственного производства.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4656156" y="5335999"/>
            <a:ext cx="3960444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 Black"/>
                <a:cs typeface="Arial Black"/>
              </a:rPr>
              <a:t>ТРАНСПОРТНАЯ ДОСТУПНОСТЬ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5346700" y="5665610"/>
            <a:ext cx="50405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расположен вдоль автодороги регионального значения 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86К-142 «Медвежьегорск-</a:t>
            </a:r>
            <a:r>
              <a:rPr lang="ru-RU" sz="1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Толвуя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-Великая Губа»,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ведущей к ф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едеральной трассе </a:t>
            </a:r>
            <a:r>
              <a:rPr lang="ru-RU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А-119 «Вологда — Медвежьегорск»</a:t>
            </a:r>
          </a:p>
        </p:txBody>
      </p:sp>
      <p:pic>
        <p:nvPicPr>
          <p:cNvPr id="68" name="Рисунок 67" descr="Конвертируемый со сплошной заливкой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4668412" y="5801590"/>
            <a:ext cx="535671" cy="5356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4656156" y="1820176"/>
            <a:ext cx="4086143" cy="183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 Black"/>
                <a:cs typeface="Arial Black"/>
              </a:rPr>
              <a:t>МЕСТОРАСПОЛОЖЕНИЕ ОБЪЕКТА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Рисунок 4" descr="Маркер со сплошной заливкой">
            <a:extLst>
              <a:ext uri="{FF2B5EF4-FFF2-40B4-BE49-F238E27FC236}">
                <a16:creationId xmlns:a16="http://schemas.microsoft.com/office/drawing/2014/main" id="{9DA540F2-D8D9-ACC5-0D07-94F808C1B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2413526" y="4836076"/>
            <a:ext cx="666635" cy="666635"/>
          </a:xfrm>
          <a:prstGeom prst="rect">
            <a:avLst/>
          </a:prstGeom>
        </p:spPr>
      </p:pic>
      <p:grpSp>
        <p:nvGrpSpPr>
          <p:cNvPr id="7" name="Google Shape;9658;p92">
            <a:extLst>
              <a:ext uri="{FF2B5EF4-FFF2-40B4-BE49-F238E27FC236}">
                <a16:creationId xmlns:a16="http://schemas.microsoft.com/office/drawing/2014/main" id="{9BAD14D7-6393-DFB4-0706-C7C9BC4B419E}"/>
              </a:ext>
            </a:extLst>
          </p:cNvPr>
          <p:cNvGrpSpPr/>
          <p:nvPr/>
        </p:nvGrpSpPr>
        <p:grpSpPr>
          <a:xfrm>
            <a:off x="4959533" y="2882994"/>
            <a:ext cx="387167" cy="449479"/>
            <a:chOff x="1516475" y="238075"/>
            <a:chExt cx="424650" cy="483175"/>
          </a:xfrm>
          <a:solidFill>
            <a:schemeClr val="tx2">
              <a:lumMod val="75000"/>
            </a:schemeClr>
          </a:solidFill>
        </p:grpSpPr>
        <p:sp>
          <p:nvSpPr>
            <p:cNvPr id="8" name="Google Shape;9659;p92">
              <a:extLst>
                <a:ext uri="{FF2B5EF4-FFF2-40B4-BE49-F238E27FC236}">
                  <a16:creationId xmlns:a16="http://schemas.microsoft.com/office/drawing/2014/main" id="{055C1C41-1AAC-9D18-8343-7ACE208505D1}"/>
                </a:ext>
              </a:extLst>
            </p:cNvPr>
            <p:cNvSpPr/>
            <p:nvPr/>
          </p:nvSpPr>
          <p:spPr>
            <a:xfrm>
              <a:off x="1516475" y="238075"/>
              <a:ext cx="424650" cy="483175"/>
            </a:xfrm>
            <a:custGeom>
              <a:avLst/>
              <a:gdLst/>
              <a:ahLst/>
              <a:cxnLst/>
              <a:rect l="l" t="t" r="r" b="b"/>
              <a:pathLst>
                <a:path w="16986" h="19327" extrusionOk="0">
                  <a:moveTo>
                    <a:pt x="8491" y="1134"/>
                  </a:moveTo>
                  <a:cubicBezTo>
                    <a:pt x="11302" y="1134"/>
                    <a:pt x="13588" y="3438"/>
                    <a:pt x="13588" y="6267"/>
                  </a:cubicBezTo>
                  <a:cubicBezTo>
                    <a:pt x="13588" y="7318"/>
                    <a:pt x="13262" y="8342"/>
                    <a:pt x="12655" y="9199"/>
                  </a:cubicBezTo>
                  <a:cubicBezTo>
                    <a:pt x="12625" y="9242"/>
                    <a:pt x="12604" y="9272"/>
                    <a:pt x="12595" y="9284"/>
                  </a:cubicBezTo>
                  <a:lnTo>
                    <a:pt x="8491" y="15724"/>
                  </a:lnTo>
                  <a:lnTo>
                    <a:pt x="4388" y="9287"/>
                  </a:lnTo>
                  <a:cubicBezTo>
                    <a:pt x="4382" y="9275"/>
                    <a:pt x="4373" y="9266"/>
                    <a:pt x="4367" y="9257"/>
                  </a:cubicBezTo>
                  <a:cubicBezTo>
                    <a:pt x="4249" y="9091"/>
                    <a:pt x="4140" y="8921"/>
                    <a:pt x="4041" y="8743"/>
                  </a:cubicBezTo>
                  <a:cubicBezTo>
                    <a:pt x="3618" y="7985"/>
                    <a:pt x="3398" y="7134"/>
                    <a:pt x="3398" y="6267"/>
                  </a:cubicBezTo>
                  <a:cubicBezTo>
                    <a:pt x="3398" y="6174"/>
                    <a:pt x="3398" y="6080"/>
                    <a:pt x="3404" y="5990"/>
                  </a:cubicBezTo>
                  <a:cubicBezTo>
                    <a:pt x="3552" y="3266"/>
                    <a:pt x="5786" y="1134"/>
                    <a:pt x="8491" y="1134"/>
                  </a:cubicBezTo>
                  <a:close/>
                  <a:moveTo>
                    <a:pt x="11049" y="13819"/>
                  </a:moveTo>
                  <a:cubicBezTo>
                    <a:pt x="14358" y="14233"/>
                    <a:pt x="15853" y="15289"/>
                    <a:pt x="15853" y="15930"/>
                  </a:cubicBezTo>
                  <a:cubicBezTo>
                    <a:pt x="15853" y="16304"/>
                    <a:pt x="15339" y="16887"/>
                    <a:pt x="13905" y="17397"/>
                  </a:cubicBezTo>
                  <a:cubicBezTo>
                    <a:pt x="12471" y="17910"/>
                    <a:pt x="10545" y="18194"/>
                    <a:pt x="8491" y="18194"/>
                  </a:cubicBezTo>
                  <a:cubicBezTo>
                    <a:pt x="6438" y="18194"/>
                    <a:pt x="4515" y="17910"/>
                    <a:pt x="3077" y="17397"/>
                  </a:cubicBezTo>
                  <a:cubicBezTo>
                    <a:pt x="1640" y="16884"/>
                    <a:pt x="1133" y="16304"/>
                    <a:pt x="1133" y="15930"/>
                  </a:cubicBezTo>
                  <a:cubicBezTo>
                    <a:pt x="1133" y="15289"/>
                    <a:pt x="2625" y="14233"/>
                    <a:pt x="5934" y="13819"/>
                  </a:cubicBezTo>
                  <a:lnTo>
                    <a:pt x="8014" y="17083"/>
                  </a:lnTo>
                  <a:cubicBezTo>
                    <a:pt x="8126" y="17258"/>
                    <a:pt x="8309" y="17346"/>
                    <a:pt x="8491" y="17346"/>
                  </a:cubicBezTo>
                  <a:cubicBezTo>
                    <a:pt x="8674" y="17346"/>
                    <a:pt x="8857" y="17258"/>
                    <a:pt x="8968" y="17083"/>
                  </a:cubicBezTo>
                  <a:lnTo>
                    <a:pt x="11049" y="13819"/>
                  </a:lnTo>
                  <a:close/>
                  <a:moveTo>
                    <a:pt x="8494" y="1"/>
                  </a:moveTo>
                  <a:cubicBezTo>
                    <a:pt x="6947" y="1"/>
                    <a:pt x="5399" y="578"/>
                    <a:pt x="4201" y="1738"/>
                  </a:cubicBezTo>
                  <a:cubicBezTo>
                    <a:pt x="3050" y="2837"/>
                    <a:pt x="2359" y="4338"/>
                    <a:pt x="2274" y="5929"/>
                  </a:cubicBezTo>
                  <a:cubicBezTo>
                    <a:pt x="2268" y="6041"/>
                    <a:pt x="2265" y="6156"/>
                    <a:pt x="2265" y="6267"/>
                  </a:cubicBezTo>
                  <a:cubicBezTo>
                    <a:pt x="2265" y="7327"/>
                    <a:pt x="2534" y="8372"/>
                    <a:pt x="3050" y="9296"/>
                  </a:cubicBezTo>
                  <a:cubicBezTo>
                    <a:pt x="3168" y="9507"/>
                    <a:pt x="3301" y="9713"/>
                    <a:pt x="3440" y="9909"/>
                  </a:cubicBezTo>
                  <a:lnTo>
                    <a:pt x="5267" y="12771"/>
                  </a:lnTo>
                  <a:cubicBezTo>
                    <a:pt x="3953" y="12971"/>
                    <a:pt x="2809" y="13294"/>
                    <a:pt x="1921" y="13713"/>
                  </a:cubicBezTo>
                  <a:cubicBezTo>
                    <a:pt x="333" y="14465"/>
                    <a:pt x="1" y="15332"/>
                    <a:pt x="1" y="15930"/>
                  </a:cubicBezTo>
                  <a:cubicBezTo>
                    <a:pt x="1" y="16648"/>
                    <a:pt x="469" y="17669"/>
                    <a:pt x="2697" y="18466"/>
                  </a:cubicBezTo>
                  <a:cubicBezTo>
                    <a:pt x="4252" y="19022"/>
                    <a:pt x="6311" y="19326"/>
                    <a:pt x="8491" y="19326"/>
                  </a:cubicBezTo>
                  <a:cubicBezTo>
                    <a:pt x="10671" y="19326"/>
                    <a:pt x="12731" y="19022"/>
                    <a:pt x="14286" y="18466"/>
                  </a:cubicBezTo>
                  <a:cubicBezTo>
                    <a:pt x="16514" y="17669"/>
                    <a:pt x="16985" y="16648"/>
                    <a:pt x="16985" y="15930"/>
                  </a:cubicBezTo>
                  <a:cubicBezTo>
                    <a:pt x="16985" y="15332"/>
                    <a:pt x="16650" y="14465"/>
                    <a:pt x="15062" y="13713"/>
                  </a:cubicBezTo>
                  <a:cubicBezTo>
                    <a:pt x="14174" y="13294"/>
                    <a:pt x="13030" y="12971"/>
                    <a:pt x="11716" y="12768"/>
                  </a:cubicBezTo>
                  <a:lnTo>
                    <a:pt x="13549" y="9897"/>
                  </a:lnTo>
                  <a:lnTo>
                    <a:pt x="13561" y="9879"/>
                  </a:lnTo>
                  <a:cubicBezTo>
                    <a:pt x="13567" y="9873"/>
                    <a:pt x="13570" y="9867"/>
                    <a:pt x="13576" y="9861"/>
                  </a:cubicBezTo>
                  <a:cubicBezTo>
                    <a:pt x="15327" y="7382"/>
                    <a:pt x="15041" y="3997"/>
                    <a:pt x="12897" y="1847"/>
                  </a:cubicBezTo>
                  <a:cubicBezTo>
                    <a:pt x="11689" y="618"/>
                    <a:pt x="10092" y="1"/>
                    <a:pt x="8494" y="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50800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9660;p92">
              <a:extLst>
                <a:ext uri="{FF2B5EF4-FFF2-40B4-BE49-F238E27FC236}">
                  <a16:creationId xmlns:a16="http://schemas.microsoft.com/office/drawing/2014/main" id="{E528BC1A-5504-7D48-A191-73B5B607981A}"/>
                </a:ext>
              </a:extLst>
            </p:cNvPr>
            <p:cNvSpPr/>
            <p:nvPr/>
          </p:nvSpPr>
          <p:spPr>
            <a:xfrm>
              <a:off x="1652425" y="324000"/>
              <a:ext cx="147150" cy="141575"/>
            </a:xfrm>
            <a:custGeom>
              <a:avLst/>
              <a:gdLst/>
              <a:ahLst/>
              <a:cxnLst/>
              <a:rect l="l" t="t" r="r" b="b"/>
              <a:pathLst>
                <a:path w="5886" h="5663" extrusionOk="0">
                  <a:moveTo>
                    <a:pt x="3054" y="1131"/>
                  </a:moveTo>
                  <a:cubicBezTo>
                    <a:pt x="3495" y="1131"/>
                    <a:pt x="3930" y="1303"/>
                    <a:pt x="4255" y="1629"/>
                  </a:cubicBezTo>
                  <a:cubicBezTo>
                    <a:pt x="4741" y="2115"/>
                    <a:pt x="4886" y="2845"/>
                    <a:pt x="4623" y="3480"/>
                  </a:cubicBezTo>
                  <a:cubicBezTo>
                    <a:pt x="4361" y="4114"/>
                    <a:pt x="3742" y="4530"/>
                    <a:pt x="3053" y="4530"/>
                  </a:cubicBezTo>
                  <a:cubicBezTo>
                    <a:pt x="2114" y="4527"/>
                    <a:pt x="1356" y="3769"/>
                    <a:pt x="1356" y="2830"/>
                  </a:cubicBezTo>
                  <a:cubicBezTo>
                    <a:pt x="1356" y="2142"/>
                    <a:pt x="1770" y="1523"/>
                    <a:pt x="2404" y="1260"/>
                  </a:cubicBezTo>
                  <a:cubicBezTo>
                    <a:pt x="2614" y="1173"/>
                    <a:pt x="2835" y="1131"/>
                    <a:pt x="3054" y="1131"/>
                  </a:cubicBezTo>
                  <a:close/>
                  <a:moveTo>
                    <a:pt x="3053" y="0"/>
                  </a:moveTo>
                  <a:cubicBezTo>
                    <a:pt x="2316" y="0"/>
                    <a:pt x="1593" y="287"/>
                    <a:pt x="1051" y="828"/>
                  </a:cubicBezTo>
                  <a:cubicBezTo>
                    <a:pt x="242" y="1638"/>
                    <a:pt x="1" y="2855"/>
                    <a:pt x="439" y="3914"/>
                  </a:cubicBezTo>
                  <a:cubicBezTo>
                    <a:pt x="876" y="4971"/>
                    <a:pt x="1909" y="5663"/>
                    <a:pt x="3053" y="5663"/>
                  </a:cubicBezTo>
                  <a:cubicBezTo>
                    <a:pt x="4617" y="5660"/>
                    <a:pt x="5883" y="4394"/>
                    <a:pt x="5886" y="2830"/>
                  </a:cubicBezTo>
                  <a:cubicBezTo>
                    <a:pt x="5886" y="1686"/>
                    <a:pt x="5194" y="653"/>
                    <a:pt x="4137" y="216"/>
                  </a:cubicBezTo>
                  <a:cubicBezTo>
                    <a:pt x="3786" y="70"/>
                    <a:pt x="3418" y="0"/>
                    <a:pt x="3053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50800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3B9468-DF99-2475-41E9-FCFED25689B8}"/>
              </a:ext>
            </a:extLst>
          </p:cNvPr>
          <p:cNvSpPr txBox="1"/>
          <p:nvPr/>
        </p:nvSpPr>
        <p:spPr>
          <a:xfrm>
            <a:off x="2165350" y="6188831"/>
            <a:ext cx="1334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Петрозаводск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53581-5A91-F5D1-C965-964B3CD098D8}"/>
              </a:ext>
            </a:extLst>
          </p:cNvPr>
          <p:cNvSpPr txBox="1"/>
          <p:nvPr/>
        </p:nvSpPr>
        <p:spPr>
          <a:xfrm>
            <a:off x="2196327" y="5406034"/>
            <a:ext cx="1334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Медвежьегорск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397049"/>
            <a:ext cx="433070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178919" y="665222"/>
            <a:ext cx="29496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  <a:defRPr/>
            </a:pPr>
            <a:r>
              <a:rPr lang="ru-RU" sz="1700" b="1" dirty="0">
                <a:solidFill>
                  <a:schemeClr val="bg1"/>
                </a:solidFill>
                <a:latin typeface="Arial Black"/>
                <a:cs typeface="Arial Black"/>
              </a:rPr>
              <a:t>ЦЕЛЬ ПРОЕКТА</a:t>
            </a:r>
            <a:endParaRPr dirty="0"/>
          </a:p>
          <a:p>
            <a:pPr algn="r">
              <a:lnSpc>
                <a:spcPts val="1760"/>
              </a:lnSpc>
              <a:defRPr/>
            </a:pPr>
            <a:endParaRPr lang="ru-RU" sz="17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03144" y="7287494"/>
            <a:ext cx="10290256" cy="13264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" name="Прямоугольник с одним скругленным углом 98"/>
          <p:cNvSpPr/>
          <p:nvPr/>
        </p:nvSpPr>
        <p:spPr bwMode="auto">
          <a:xfrm flipH="1">
            <a:off x="393247" y="1836639"/>
            <a:ext cx="3936608" cy="5068168"/>
          </a:xfrm>
          <a:prstGeom prst="round1Rect">
            <a:avLst>
              <a:gd name="adj" fmla="val 16406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0" name="TextBox 99"/>
          <p:cNvSpPr txBox="1"/>
          <p:nvPr/>
        </p:nvSpPr>
        <p:spPr bwMode="auto">
          <a:xfrm>
            <a:off x="1013793" y="2255146"/>
            <a:ext cx="3114820" cy="4524315"/>
          </a:xfrm>
          <a:prstGeom prst="rect">
            <a:avLst/>
          </a:prstGeom>
          <a:noFill/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txBody>
          <a:bodyPr wrap="square" lIns="0" tIns="0" rIns="0" bIns="0" rtlCol="0">
            <a:spAutoFit/>
          </a:bodyPr>
          <a:lstStyle/>
          <a:p>
            <a:pPr algn="just">
              <a:buClr>
                <a:srgbClr val="CF1528"/>
              </a:buClr>
              <a:buSzPct val="120000"/>
              <a:defRPr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Объем рыбного рынка РФ по итогам 2024 года оценивается в 3,3 млн тонн (в весе сырца) и 1,5 трлн рублей. На форель приходится порядка 6% (в весе сырца) и около 20% в деньгах от российского рыбного рынка.</a:t>
            </a:r>
          </a:p>
          <a:p>
            <a:pPr algn="just"/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производства товарной рыбы создает спрос на увеличение поставок посадочного материала. А конкуренция потребует от производителя товарной форели оптимизировать себестоимость и процессы, включая длительность производственного цикла.</a:t>
            </a:r>
          </a:p>
          <a:p>
            <a:pPr algn="just"/>
            <a:endParaRPr lang="ru-RU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Цель – участие в этом тренде b2b-рынка через строительство </a:t>
            </a:r>
            <a:r>
              <a:rPr lang="ru-RU" sz="1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инкубационно</a:t>
            </a: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-выростного завода и предложения малька форели крупной навески. 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Значок меню-гамбургера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3828192" y="1037316"/>
            <a:ext cx="316625" cy="316625"/>
          </a:xfrm>
          <a:prstGeom prst="rect">
            <a:avLst/>
          </a:prstGeom>
        </p:spPr>
      </p:pic>
      <p:grpSp>
        <p:nvGrpSpPr>
          <p:cNvPr id="13" name="Google Shape;9715;p92">
            <a:extLst>
              <a:ext uri="{FF2B5EF4-FFF2-40B4-BE49-F238E27FC236}">
                <a16:creationId xmlns:a16="http://schemas.microsoft.com/office/drawing/2014/main" id="{BD619100-2EC5-B0D1-F2F2-FBFE5ACA8CAC}"/>
              </a:ext>
            </a:extLst>
          </p:cNvPr>
          <p:cNvGrpSpPr/>
          <p:nvPr/>
        </p:nvGrpSpPr>
        <p:grpSpPr>
          <a:xfrm>
            <a:off x="458141" y="2370254"/>
            <a:ext cx="420797" cy="381285"/>
            <a:chOff x="3270550" y="832575"/>
            <a:chExt cx="499375" cy="483125"/>
          </a:xfrm>
        </p:grpSpPr>
        <p:sp>
          <p:nvSpPr>
            <p:cNvPr id="15" name="Google Shape;9716;p92">
              <a:extLst>
                <a:ext uri="{FF2B5EF4-FFF2-40B4-BE49-F238E27FC236}">
                  <a16:creationId xmlns:a16="http://schemas.microsoft.com/office/drawing/2014/main" id="{41D3B06F-6608-24FD-84F3-614EC73FEE1D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7" name="Google Shape;9717;p92">
              <a:extLst>
                <a:ext uri="{FF2B5EF4-FFF2-40B4-BE49-F238E27FC236}">
                  <a16:creationId xmlns:a16="http://schemas.microsoft.com/office/drawing/2014/main" id="{C8FEFC0A-3A8D-707D-B09D-48193988A7AF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9718;p92">
              <a:extLst>
                <a:ext uri="{FF2B5EF4-FFF2-40B4-BE49-F238E27FC236}">
                  <a16:creationId xmlns:a16="http://schemas.microsoft.com/office/drawing/2014/main" id="{B22126DA-937D-774C-88D4-CA6F5D653EA0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" name="Google Shape;9941;p92">
            <a:extLst>
              <a:ext uri="{FF2B5EF4-FFF2-40B4-BE49-F238E27FC236}">
                <a16:creationId xmlns:a16="http://schemas.microsoft.com/office/drawing/2014/main" id="{0C2C4088-6231-78A9-D0ED-04BC1F1F45C9}"/>
              </a:ext>
            </a:extLst>
          </p:cNvPr>
          <p:cNvGrpSpPr/>
          <p:nvPr/>
        </p:nvGrpSpPr>
        <p:grpSpPr>
          <a:xfrm>
            <a:off x="452279" y="5726211"/>
            <a:ext cx="430504" cy="381285"/>
            <a:chOff x="1487200" y="4993750"/>
            <a:chExt cx="483125" cy="483125"/>
          </a:xfrm>
        </p:grpSpPr>
        <p:sp>
          <p:nvSpPr>
            <p:cNvPr id="19" name="Google Shape;9942;p92">
              <a:extLst>
                <a:ext uri="{FF2B5EF4-FFF2-40B4-BE49-F238E27FC236}">
                  <a16:creationId xmlns:a16="http://schemas.microsoft.com/office/drawing/2014/main" id="{D600D5D2-95FF-FABB-9D1C-7038F1EC1935}"/>
                </a:ext>
              </a:extLst>
            </p:cNvPr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9943;p92">
              <a:extLst>
                <a:ext uri="{FF2B5EF4-FFF2-40B4-BE49-F238E27FC236}">
                  <a16:creationId xmlns:a16="http://schemas.microsoft.com/office/drawing/2014/main" id="{7CBA40A6-A850-CD2E-BF0A-C4BEA24F9D8E}"/>
                </a:ext>
              </a:extLst>
            </p:cNvPr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776E872-6774-40AE-9BF4-746CDA0BA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692" t="8469" r="29895" b="22482"/>
          <a:stretch/>
        </p:blipFill>
        <p:spPr>
          <a:xfrm>
            <a:off x="2970436" y="1767153"/>
            <a:ext cx="7495984" cy="50123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D1C4B4-E14D-A696-8C6E-69D9800F5B0F}"/>
              </a:ext>
            </a:extLst>
          </p:cNvPr>
          <p:cNvSpPr/>
          <p:nvPr/>
        </p:nvSpPr>
        <p:spPr>
          <a:xfrm>
            <a:off x="-1" y="397049"/>
            <a:ext cx="4553521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46864B-A00D-BEF7-48DE-709334411435}"/>
              </a:ext>
            </a:extLst>
          </p:cNvPr>
          <p:cNvSpPr txBox="1"/>
          <p:nvPr/>
        </p:nvSpPr>
        <p:spPr>
          <a:xfrm>
            <a:off x="1172870" y="541065"/>
            <a:ext cx="294969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60"/>
              </a:lnSpc>
            </a:pPr>
            <a:r>
              <a:rPr lang="ru-RU" sz="17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ОБЕСПЕЧЕННОСТЬ СПРОСОМ</a:t>
            </a:r>
          </a:p>
        </p:txBody>
      </p:sp>
      <p:pic>
        <p:nvPicPr>
          <p:cNvPr id="6" name="Рисунок 5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0B18772F-C84F-01E7-A369-7FE2AD4E2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6512" y="1038661"/>
            <a:ext cx="312663" cy="312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6F5E4-8B0E-44AA-B2CD-386086D8005D}"/>
              </a:ext>
            </a:extLst>
          </p:cNvPr>
          <p:cNvSpPr txBox="1"/>
          <p:nvPr/>
        </p:nvSpPr>
        <p:spPr>
          <a:xfrm>
            <a:off x="919525" y="2144546"/>
            <a:ext cx="34563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Конкуренция заставляет производителей товарной форели оптимизировать работу, в том числе сокращать производственный цикл и биологический отход.</a:t>
            </a:r>
          </a:p>
          <a:p>
            <a:pPr algn="just"/>
            <a:endParaRPr lang="ru-RU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производственного цикла возможно только путем покупки посадочного материала крупной навески.</a:t>
            </a:r>
          </a:p>
          <a:p>
            <a:pPr algn="just"/>
            <a:endParaRPr lang="ru-RU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Повышение навески малька дает возможность провести высокоэффективную инъекционную вакцинацию, что снижает процент биологического отхода и степень влияния внешней среды при перемещении особей в открытый водоем или искусственный сооружения под открытым небом. 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4B06C7-F711-43B0-9135-ACE0D29EA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341" y="427162"/>
            <a:ext cx="5693434" cy="3217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53049E-1A9F-4334-878D-00006D4EF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341" y="3644815"/>
            <a:ext cx="5693434" cy="3217653"/>
          </a:xfrm>
          <a:prstGeom prst="rect">
            <a:avLst/>
          </a:prstGeom>
        </p:spPr>
      </p:pic>
      <p:sp>
        <p:nvSpPr>
          <p:cNvPr id="8" name="Прямоугольник с одним скругленным углом 98">
            <a:extLst>
              <a:ext uri="{FF2B5EF4-FFF2-40B4-BE49-F238E27FC236}">
                <a16:creationId xmlns:a16="http://schemas.microsoft.com/office/drawing/2014/main" id="{8CE51760-BF03-482C-B7BB-A22945549FD3}"/>
              </a:ext>
            </a:extLst>
          </p:cNvPr>
          <p:cNvSpPr/>
          <p:nvPr/>
        </p:nvSpPr>
        <p:spPr bwMode="auto">
          <a:xfrm flipH="1">
            <a:off x="378145" y="1760265"/>
            <a:ext cx="4175374" cy="5477544"/>
          </a:xfrm>
          <a:prstGeom prst="round1Rect">
            <a:avLst>
              <a:gd name="adj" fmla="val 16406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6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EEB41E-343B-4214-9B98-1BFE5BA22B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 lang="ru-RU" smtClean="0"/>
              <a:t>5</a:t>
            </a:fld>
            <a:r>
              <a:rPr lang="ru-RU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646A2-777E-446D-A49A-22C1396A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79" y="253033"/>
            <a:ext cx="4911790" cy="3276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F4027-F280-4CF5-BFED-98745F59515F}"/>
              </a:ext>
            </a:extLst>
          </p:cNvPr>
          <p:cNvSpPr txBox="1"/>
          <p:nvPr/>
        </p:nvSpPr>
        <p:spPr>
          <a:xfrm>
            <a:off x="457189" y="2197249"/>
            <a:ext cx="431344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Приобретение более крупного посадочного материала дает бизнесу возможность:</a:t>
            </a:r>
          </a:p>
          <a:p>
            <a:pPr algn="just"/>
            <a:endParaRPr lang="ru-RU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снизить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биоотход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снизить себестоимость произведенной продукции, повысить операционную рентабельность производства;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уменьшить длительность производственного цикла, повысить оборачиваемость незавершенного производства (биомассы рыбы), повысить рентабельность активов;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сократить длительность финансового цикла. </a:t>
            </a:r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83976B-2CAE-4DD8-A8DA-6BB360FBADAF}"/>
              </a:ext>
            </a:extLst>
          </p:cNvPr>
          <p:cNvSpPr/>
          <p:nvPr/>
        </p:nvSpPr>
        <p:spPr>
          <a:xfrm>
            <a:off x="0" y="253033"/>
            <a:ext cx="4907619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FA8B1-BAAA-4F4D-B145-8295E5E6BE6B}"/>
              </a:ext>
            </a:extLst>
          </p:cNvPr>
          <p:cNvSpPr txBox="1"/>
          <p:nvPr/>
        </p:nvSpPr>
        <p:spPr>
          <a:xfrm>
            <a:off x="2250356" y="469057"/>
            <a:ext cx="2520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800" b="1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ВОЗМОЖНОСТИ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146EBD-D6F9-4DB2-BDFD-05C69FA9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79" y="3529087"/>
            <a:ext cx="4886208" cy="33486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49278F-6D02-4294-8A07-C019537555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8" y="971724"/>
            <a:ext cx="377442" cy="377442"/>
          </a:xfrm>
          <a:prstGeom prst="rect">
            <a:avLst/>
          </a:prstGeom>
        </p:spPr>
      </p:pic>
      <p:sp>
        <p:nvSpPr>
          <p:cNvPr id="12" name="Прямоугольник с одним скругленным углом 98">
            <a:extLst>
              <a:ext uri="{FF2B5EF4-FFF2-40B4-BE49-F238E27FC236}">
                <a16:creationId xmlns:a16="http://schemas.microsoft.com/office/drawing/2014/main" id="{6410B2D3-0299-4908-BBAB-0097B3B9B591}"/>
              </a:ext>
            </a:extLst>
          </p:cNvPr>
          <p:cNvSpPr/>
          <p:nvPr/>
        </p:nvSpPr>
        <p:spPr bwMode="auto">
          <a:xfrm flipH="1">
            <a:off x="378146" y="1760265"/>
            <a:ext cx="4529472" cy="5144542"/>
          </a:xfrm>
          <a:prstGeom prst="round1Rect">
            <a:avLst>
              <a:gd name="adj" fmla="val 16406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9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F3656A-57E6-4FD4-ABEA-C4B2A9FF20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 lang="ru-RU" smtClean="0"/>
              <a:t>6</a:t>
            </a:fld>
            <a:r>
              <a:rPr lang="ru-RU"/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F3B0FC-E61C-4D6D-A804-8FABFD59A2C7}"/>
              </a:ext>
            </a:extLst>
          </p:cNvPr>
          <p:cNvSpPr/>
          <p:nvPr/>
        </p:nvSpPr>
        <p:spPr>
          <a:xfrm>
            <a:off x="0" y="249238"/>
            <a:ext cx="499703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/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1111DD-AD69-4691-8107-62E4B546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240" y="249238"/>
            <a:ext cx="4914651" cy="3301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F0693-6493-40EC-86E2-D0253A18694C}"/>
              </a:ext>
            </a:extLst>
          </p:cNvPr>
          <p:cNvSpPr txBox="1"/>
          <p:nvPr/>
        </p:nvSpPr>
        <p:spPr>
          <a:xfrm>
            <a:off x="443509" y="1904542"/>
            <a:ext cx="45535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Выбор технологии выращивания в бассейнах канального типа обоснован гарантированным обновлением воды внутри одного оборота объема. Это позволяет повысить нормы кормления и плотности посадки по сравнению с технологиями выращивания в бассейнах круглого типа.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8786D5-2820-4172-B3B5-09809C6B3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/>
          <a:stretch/>
        </p:blipFill>
        <p:spPr>
          <a:xfrm>
            <a:off x="5335240" y="3550629"/>
            <a:ext cx="4914651" cy="3399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C4BE8-94BA-48A1-9301-4DF0405206C1}"/>
              </a:ext>
            </a:extLst>
          </p:cNvPr>
          <p:cNvSpPr txBox="1"/>
          <p:nvPr/>
        </p:nvSpPr>
        <p:spPr>
          <a:xfrm>
            <a:off x="443509" y="4632345"/>
            <a:ext cx="45535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Завод сможет производить для зарыбления в открытые водоемы посадочный материал форели в количестве: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 млн. шт. в год, если навеска 100 граммов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с одним скругленным углом 51">
            <a:extLst>
              <a:ext uri="{FF2B5EF4-FFF2-40B4-BE49-F238E27FC236}">
                <a16:creationId xmlns:a16="http://schemas.microsoft.com/office/drawing/2014/main" id="{527FFA61-3BDE-4720-8A63-EFD304C1D4AA}"/>
              </a:ext>
            </a:extLst>
          </p:cNvPr>
          <p:cNvSpPr/>
          <p:nvPr/>
        </p:nvSpPr>
        <p:spPr bwMode="auto">
          <a:xfrm flipH="1">
            <a:off x="306139" y="1709072"/>
            <a:ext cx="4690891" cy="2313750"/>
          </a:xfrm>
          <a:prstGeom prst="round1Rect">
            <a:avLst>
              <a:gd name="adj" fmla="val 17058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с одним скругленным углом 51">
            <a:extLst>
              <a:ext uri="{FF2B5EF4-FFF2-40B4-BE49-F238E27FC236}">
                <a16:creationId xmlns:a16="http://schemas.microsoft.com/office/drawing/2014/main" id="{DAC19EB9-E2E1-454D-B3BC-C80BF0F0C78E}"/>
              </a:ext>
            </a:extLst>
          </p:cNvPr>
          <p:cNvSpPr/>
          <p:nvPr/>
        </p:nvSpPr>
        <p:spPr bwMode="auto">
          <a:xfrm rot="10800000" flipH="1">
            <a:off x="339427" y="4429497"/>
            <a:ext cx="4690891" cy="2313750"/>
          </a:xfrm>
          <a:prstGeom prst="round1Rect">
            <a:avLst>
              <a:gd name="adj" fmla="val 17058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EEDDE5-B36E-4141-9C95-F558FFECF21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91" y="858838"/>
            <a:ext cx="465344" cy="465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541159-77F3-4449-98FD-CDC91B87F082}"/>
              </a:ext>
            </a:extLst>
          </p:cNvPr>
          <p:cNvSpPr txBox="1"/>
          <p:nvPr/>
        </p:nvSpPr>
        <p:spPr>
          <a:xfrm>
            <a:off x="2662063" y="475003"/>
            <a:ext cx="323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ТЕХНОЛОГИЯ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57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BBB658-3C75-432D-B3C8-4C92BAC696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 lang="ru-RU" smtClean="0"/>
              <a:t>7</a:t>
            </a:fld>
            <a:r>
              <a:rPr lang="ru-RU"/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D37EF5-14D8-480D-AF05-CBF3D361D610}"/>
              </a:ext>
            </a:extLst>
          </p:cNvPr>
          <p:cNvSpPr/>
          <p:nvPr/>
        </p:nvSpPr>
        <p:spPr>
          <a:xfrm>
            <a:off x="0" y="401985"/>
            <a:ext cx="498666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800" b="1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ЭКОНОМИЧЕСКИЕ ПОКАЗАТЕЛИ</a:t>
            </a:r>
          </a:p>
          <a:p>
            <a:pPr algn="r"/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89178-1D08-43C1-9FBE-D080D11008AC}"/>
              </a:ext>
            </a:extLst>
          </p:cNvPr>
          <p:cNvSpPr txBox="1"/>
          <p:nvPr/>
        </p:nvSpPr>
        <p:spPr>
          <a:xfrm>
            <a:off x="80701" y="1375190"/>
            <a:ext cx="373848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– 370,0 млн руб., из них вложено инициатором 20 млн. руб. </a:t>
            </a:r>
          </a:p>
          <a:p>
            <a:pPr algn="just"/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 в год – от 200 млн. руб.</a:t>
            </a:r>
          </a:p>
          <a:p>
            <a:pPr algn="just"/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EBITDA в год – от 100 млн. руб. </a:t>
            </a:r>
          </a:p>
          <a:p>
            <a:pPr algn="just"/>
            <a:endParaRPr lang="ru-RU" sz="1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подпадает под действие программ по стимулированию развития сельского хозяйства и импортозамещению, поэтому затраты могут быть предъявлены к компенсации или субсидированию, а именно:</a:t>
            </a:r>
          </a:p>
          <a:p>
            <a:pPr algn="just"/>
            <a:endParaRPr lang="ru-RU" sz="1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части стоимости оборудования после ввода в эксплуатацию;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части стоимости здания после ввода в эксплуатацию;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на оборотные и инвестиционные цели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0B18772F-C84F-01E7-A369-7FE2AD4E2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0977" y="1044415"/>
            <a:ext cx="432048" cy="4320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BD026B-0780-4EC7-AAA0-25CB45E39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74"/>
          <a:stretch/>
        </p:blipFill>
        <p:spPr>
          <a:xfrm>
            <a:off x="3908404" y="1621185"/>
            <a:ext cx="6704295" cy="55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BF8FD8-9885-4A95-B05E-279BFCB097C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 lang="ru-RU" smtClean="0"/>
              <a:t>8</a:t>
            </a:fld>
            <a:r>
              <a:rPr lang="ru-RU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8FD64-7F51-4845-A0A9-71BD8CD58DBC}"/>
              </a:ext>
            </a:extLst>
          </p:cNvPr>
          <p:cNvSpPr txBox="1"/>
          <p:nvPr/>
        </p:nvSpPr>
        <p:spPr>
          <a:xfrm>
            <a:off x="5331763" y="472579"/>
            <a:ext cx="470213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РФ от 15.04.2014 № 314 </a:t>
            </a:r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 утверждении государственной программы Российской Федерации "Развитие рыбохозяйственного комплекса"» </a:t>
            </a:r>
            <a:r>
              <a:rPr lang="ru-RU" sz="15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предусматривает субсидии на возмещение части затрат на уплату процентов по кредитам, полученным:</a:t>
            </a:r>
          </a:p>
          <a:p>
            <a:pPr marL="0" marR="0" algn="just">
              <a:spcAft>
                <a:spcPts val="0"/>
              </a:spcAft>
            </a:pPr>
            <a:endParaRPr lang="ru-RU" sz="1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5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приобретение кормов и рыбопосадочного материала для развития товарной аквакультуры, за исключением товарного осетроводства;</a:t>
            </a:r>
            <a:br>
              <a:rPr lang="ru-RU" sz="15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5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реализацию инвестиционных проектов, направленных на строительство, реконструкцию и (или) модернизацию объектов рыбоводной инфраструктуры, объектов по производству кормов и рыбопосадочного материала для товарной аквакультуры, объектов переработки и хранения продукции аквакультуры, а также на приобретение техники, специализированных судов, транспортных средств и оборудования для разведения, содержания и выращивания объектов товарной аквакультуры и товарного </a:t>
            </a:r>
            <a:r>
              <a:rPr lang="ru-RU" sz="15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осетроводства</a:t>
            </a:r>
            <a:r>
              <a:rPr lang="ru-RU" sz="15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347162-5CA9-4A77-9D17-2F26C7FB8EC8}"/>
              </a:ext>
            </a:extLst>
          </p:cNvPr>
          <p:cNvSpPr/>
          <p:nvPr/>
        </p:nvSpPr>
        <p:spPr>
          <a:xfrm>
            <a:off x="0" y="401985"/>
            <a:ext cx="498666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800" b="1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МЕРЫ ГОСУДАРСТВЕННОЙ ПОДДЕРЖКИ</a:t>
            </a:r>
          </a:p>
          <a:p>
            <a:pPr algn="r"/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Рукопожатие со сплошной заливкой">
            <a:extLst>
              <a:ext uri="{FF2B5EF4-FFF2-40B4-BE49-F238E27FC236}">
                <a16:creationId xmlns:a16="http://schemas.microsoft.com/office/drawing/2014/main" id="{1DDE27EE-B2B5-4E02-AE92-43E0697F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8588" y="1117129"/>
            <a:ext cx="397908" cy="3979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79DC71-567D-429F-AA10-154C956D8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r="15682"/>
          <a:stretch/>
        </p:blipFill>
        <p:spPr>
          <a:xfrm>
            <a:off x="529691" y="2230181"/>
            <a:ext cx="400785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6715BD-FB29-2D97-D6E3-0CC0C9EF8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" y="2599196"/>
            <a:ext cx="4748814" cy="380789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8CA624-69F8-43C3-9D35-527ACEB6A0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  <a:defRPr/>
            </a:pPr>
            <a:fld id="{81D60167-4931-47E6-BA6A-407CBD079E47}" type="slidenum">
              <a:rPr lang="ru-RU" smtClean="0"/>
              <a:t>9</a:t>
            </a:fld>
            <a:r>
              <a:rPr lang="ru-RU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A7BA5-179F-4854-BB17-4A6C5FA5111D}"/>
              </a:ext>
            </a:extLst>
          </p:cNvPr>
          <p:cNvSpPr txBox="1"/>
          <p:nvPr/>
        </p:nvSpPr>
        <p:spPr>
          <a:xfrm>
            <a:off x="4959785" y="529060"/>
            <a:ext cx="53367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 земельных участка общей площадью 12,1 га в аренде.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Разработана проектная документация по технологии производства, выбран поставщик производственного оборудования.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Проведены геодезические, геологические и экологические исследования, утверждена проектная документация завода, получено разрешение на строительство, разработана рабочая документация.</a:t>
            </a:r>
          </a:p>
          <a:p>
            <a:pPr algn="just"/>
            <a:endParaRPr lang="ru-RU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Осуществлено техприсоединение к электросетям на 150 кВт, заключен договор электроснабжения, осуществляется потребление электричества.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Приобретен в аренду земельный участок 0,03 га для обустройства съезда с асфальтированной автодороги «Медвежьегорск - Великая Губа», разработана проектная документация на съезд.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Разработан проект системы водоподготовки.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Разработан проект котельной на твердом топливе (пеллеты).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Выполнено бурение скважины диаметром 168 мм, получена лицензия на добычу воды.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61E67B-989B-4E49-91AA-9F6FF1CC5002}"/>
              </a:ext>
            </a:extLst>
          </p:cNvPr>
          <p:cNvSpPr/>
          <p:nvPr/>
        </p:nvSpPr>
        <p:spPr>
          <a:xfrm>
            <a:off x="0" y="401985"/>
            <a:ext cx="4756740" cy="1219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800" b="1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ЭТАП РЕАЛИЗАЦИИ ПРОЕКТА</a:t>
            </a:r>
          </a:p>
          <a:p>
            <a:pPr algn="r"/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r"/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11640;p98">
            <a:extLst>
              <a:ext uri="{FF2B5EF4-FFF2-40B4-BE49-F238E27FC236}">
                <a16:creationId xmlns:a16="http://schemas.microsoft.com/office/drawing/2014/main" id="{3CF396D6-C35A-F740-69A9-A7895A55CD91}"/>
              </a:ext>
            </a:extLst>
          </p:cNvPr>
          <p:cNvGrpSpPr/>
          <p:nvPr/>
        </p:nvGrpSpPr>
        <p:grpSpPr>
          <a:xfrm>
            <a:off x="4122564" y="1011585"/>
            <a:ext cx="321859" cy="424225"/>
            <a:chOff x="-4178875" y="2405775"/>
            <a:chExt cx="222925" cy="293825"/>
          </a:xfrm>
          <a:solidFill>
            <a:schemeClr val="bg1">
              <a:lumMod val="65000"/>
            </a:schemeClr>
          </a:solidFill>
        </p:grpSpPr>
        <p:sp>
          <p:nvSpPr>
            <p:cNvPr id="8" name="Google Shape;11641;p98">
              <a:extLst>
                <a:ext uri="{FF2B5EF4-FFF2-40B4-BE49-F238E27FC236}">
                  <a16:creationId xmlns:a16="http://schemas.microsoft.com/office/drawing/2014/main" id="{DEE82EF1-0DAD-44B2-B303-ED63F6455A77}"/>
                </a:ext>
              </a:extLst>
            </p:cNvPr>
            <p:cNvSpPr/>
            <p:nvPr/>
          </p:nvSpPr>
          <p:spPr>
            <a:xfrm>
              <a:off x="-4178875" y="2405775"/>
              <a:ext cx="222925" cy="293825"/>
            </a:xfrm>
            <a:custGeom>
              <a:avLst/>
              <a:gdLst/>
              <a:ahLst/>
              <a:cxnLst/>
              <a:rect l="l" t="t" r="r" b="b"/>
              <a:pathLst>
                <a:path w="8917" h="11753" extrusionOk="0">
                  <a:moveTo>
                    <a:pt x="4474" y="694"/>
                  </a:moveTo>
                  <a:cubicBezTo>
                    <a:pt x="6553" y="694"/>
                    <a:pt x="8254" y="2395"/>
                    <a:pt x="8254" y="4475"/>
                  </a:cubicBezTo>
                  <a:cubicBezTo>
                    <a:pt x="8191" y="5262"/>
                    <a:pt x="7971" y="6018"/>
                    <a:pt x="7530" y="6649"/>
                  </a:cubicBezTo>
                  <a:lnTo>
                    <a:pt x="4474" y="10776"/>
                  </a:lnTo>
                  <a:lnTo>
                    <a:pt x="1418" y="6712"/>
                  </a:lnTo>
                  <a:cubicBezTo>
                    <a:pt x="945" y="6050"/>
                    <a:pt x="693" y="5294"/>
                    <a:pt x="693" y="4475"/>
                  </a:cubicBezTo>
                  <a:cubicBezTo>
                    <a:pt x="693" y="2395"/>
                    <a:pt x="2363" y="694"/>
                    <a:pt x="4474" y="694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2017"/>
                    <a:pt x="0" y="4475"/>
                  </a:cubicBezTo>
                  <a:cubicBezTo>
                    <a:pt x="0" y="5451"/>
                    <a:pt x="315" y="6365"/>
                    <a:pt x="882" y="7153"/>
                  </a:cubicBezTo>
                  <a:lnTo>
                    <a:pt x="4190" y="11595"/>
                  </a:lnTo>
                  <a:cubicBezTo>
                    <a:pt x="4253" y="11689"/>
                    <a:pt x="4348" y="11752"/>
                    <a:pt x="4474" y="11752"/>
                  </a:cubicBezTo>
                  <a:cubicBezTo>
                    <a:pt x="4568" y="11752"/>
                    <a:pt x="4663" y="11721"/>
                    <a:pt x="4726" y="11595"/>
                  </a:cubicBezTo>
                  <a:lnTo>
                    <a:pt x="8097" y="7058"/>
                  </a:lnTo>
                  <a:cubicBezTo>
                    <a:pt x="8633" y="6333"/>
                    <a:pt x="8916" y="5420"/>
                    <a:pt x="8916" y="4506"/>
                  </a:cubicBezTo>
                  <a:cubicBezTo>
                    <a:pt x="8916" y="1986"/>
                    <a:pt x="6900" y="1"/>
                    <a:pt x="4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9" name="Google Shape;11642;p98">
              <a:extLst>
                <a:ext uri="{FF2B5EF4-FFF2-40B4-BE49-F238E27FC236}">
                  <a16:creationId xmlns:a16="http://schemas.microsoft.com/office/drawing/2014/main" id="{9F810407-68E1-348C-BA6D-016AE4D1DBB8}"/>
                </a:ext>
              </a:extLst>
            </p:cNvPr>
            <p:cNvSpPr/>
            <p:nvPr/>
          </p:nvSpPr>
          <p:spPr>
            <a:xfrm>
              <a:off x="-4093025" y="24916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630"/>
                  </a:moveTo>
                  <a:cubicBezTo>
                    <a:pt x="1229" y="630"/>
                    <a:pt x="1386" y="788"/>
                    <a:pt x="1386" y="1008"/>
                  </a:cubicBezTo>
                  <a:cubicBezTo>
                    <a:pt x="1386" y="1197"/>
                    <a:pt x="1197" y="1355"/>
                    <a:pt x="1040" y="1355"/>
                  </a:cubicBezTo>
                  <a:cubicBezTo>
                    <a:pt x="819" y="1355"/>
                    <a:pt x="662" y="1197"/>
                    <a:pt x="662" y="1008"/>
                  </a:cubicBezTo>
                  <a:cubicBezTo>
                    <a:pt x="662" y="788"/>
                    <a:pt x="819" y="630"/>
                    <a:pt x="1040" y="630"/>
                  </a:cubicBezTo>
                  <a:close/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5"/>
                    <a:pt x="473" y="2048"/>
                    <a:pt x="1040" y="2048"/>
                  </a:cubicBezTo>
                  <a:cubicBezTo>
                    <a:pt x="1575" y="2048"/>
                    <a:pt x="2048" y="1575"/>
                    <a:pt x="2048" y="1040"/>
                  </a:cubicBezTo>
                  <a:cubicBezTo>
                    <a:pt x="2048" y="441"/>
                    <a:pt x="1575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1643;p98">
              <a:extLst>
                <a:ext uri="{FF2B5EF4-FFF2-40B4-BE49-F238E27FC236}">
                  <a16:creationId xmlns:a16="http://schemas.microsoft.com/office/drawing/2014/main" id="{50C6EC76-567E-B0A7-F358-1C59F9A24974}"/>
                </a:ext>
              </a:extLst>
            </p:cNvPr>
            <p:cNvSpPr/>
            <p:nvPr/>
          </p:nvSpPr>
          <p:spPr>
            <a:xfrm>
              <a:off x="-4145800" y="2439650"/>
              <a:ext cx="155975" cy="155200"/>
            </a:xfrm>
            <a:custGeom>
              <a:avLst/>
              <a:gdLst/>
              <a:ahLst/>
              <a:cxnLst/>
              <a:rect l="l" t="t" r="r" b="b"/>
              <a:pathLst>
                <a:path w="6239" h="6208" extrusionOk="0">
                  <a:moveTo>
                    <a:pt x="3403" y="694"/>
                  </a:moveTo>
                  <a:lnTo>
                    <a:pt x="3403" y="1166"/>
                  </a:lnTo>
                  <a:cubicBezTo>
                    <a:pt x="3403" y="1324"/>
                    <a:pt x="3497" y="1450"/>
                    <a:pt x="3655" y="1481"/>
                  </a:cubicBezTo>
                  <a:cubicBezTo>
                    <a:pt x="3844" y="1576"/>
                    <a:pt x="4033" y="1670"/>
                    <a:pt x="4191" y="1828"/>
                  </a:cubicBezTo>
                  <a:cubicBezTo>
                    <a:pt x="4268" y="1867"/>
                    <a:pt x="4358" y="1894"/>
                    <a:pt x="4445" y="1894"/>
                  </a:cubicBezTo>
                  <a:cubicBezTo>
                    <a:pt x="4499" y="1894"/>
                    <a:pt x="4552" y="1884"/>
                    <a:pt x="4600" y="1859"/>
                  </a:cubicBezTo>
                  <a:lnTo>
                    <a:pt x="4978" y="1607"/>
                  </a:lnTo>
                  <a:lnTo>
                    <a:pt x="5356" y="2206"/>
                  </a:lnTo>
                  <a:lnTo>
                    <a:pt x="4947" y="2458"/>
                  </a:lnTo>
                  <a:cubicBezTo>
                    <a:pt x="4821" y="2521"/>
                    <a:pt x="4789" y="2647"/>
                    <a:pt x="4789" y="2805"/>
                  </a:cubicBezTo>
                  <a:cubicBezTo>
                    <a:pt x="4821" y="3025"/>
                    <a:pt x="4821" y="3183"/>
                    <a:pt x="4789" y="3435"/>
                  </a:cubicBezTo>
                  <a:cubicBezTo>
                    <a:pt x="4758" y="3592"/>
                    <a:pt x="4821" y="3687"/>
                    <a:pt x="4947" y="3781"/>
                  </a:cubicBezTo>
                  <a:lnTo>
                    <a:pt x="5356" y="4033"/>
                  </a:lnTo>
                  <a:lnTo>
                    <a:pt x="4978" y="4600"/>
                  </a:lnTo>
                  <a:lnTo>
                    <a:pt x="4600" y="4380"/>
                  </a:lnTo>
                  <a:cubicBezTo>
                    <a:pt x="4554" y="4345"/>
                    <a:pt x="4503" y="4332"/>
                    <a:pt x="4452" y="4332"/>
                  </a:cubicBezTo>
                  <a:cubicBezTo>
                    <a:pt x="4363" y="4332"/>
                    <a:pt x="4270" y="4372"/>
                    <a:pt x="4191" y="4411"/>
                  </a:cubicBezTo>
                  <a:cubicBezTo>
                    <a:pt x="4033" y="4537"/>
                    <a:pt x="3844" y="4632"/>
                    <a:pt x="3655" y="4726"/>
                  </a:cubicBezTo>
                  <a:cubicBezTo>
                    <a:pt x="3529" y="4758"/>
                    <a:pt x="3403" y="4915"/>
                    <a:pt x="3403" y="5041"/>
                  </a:cubicBezTo>
                  <a:lnTo>
                    <a:pt x="3403" y="5514"/>
                  </a:lnTo>
                  <a:lnTo>
                    <a:pt x="2741" y="5514"/>
                  </a:lnTo>
                  <a:lnTo>
                    <a:pt x="2741" y="5041"/>
                  </a:lnTo>
                  <a:cubicBezTo>
                    <a:pt x="2741" y="4884"/>
                    <a:pt x="2678" y="4758"/>
                    <a:pt x="2521" y="4726"/>
                  </a:cubicBezTo>
                  <a:cubicBezTo>
                    <a:pt x="2300" y="4663"/>
                    <a:pt x="2111" y="4569"/>
                    <a:pt x="1954" y="4411"/>
                  </a:cubicBezTo>
                  <a:cubicBezTo>
                    <a:pt x="1874" y="4372"/>
                    <a:pt x="1782" y="4332"/>
                    <a:pt x="1701" y="4332"/>
                  </a:cubicBezTo>
                  <a:cubicBezTo>
                    <a:pt x="1654" y="4332"/>
                    <a:pt x="1610" y="4345"/>
                    <a:pt x="1576" y="4380"/>
                  </a:cubicBezTo>
                  <a:lnTo>
                    <a:pt x="1166" y="4600"/>
                  </a:lnTo>
                  <a:lnTo>
                    <a:pt x="820" y="4033"/>
                  </a:lnTo>
                  <a:lnTo>
                    <a:pt x="1198" y="3781"/>
                  </a:lnTo>
                  <a:cubicBezTo>
                    <a:pt x="1324" y="3718"/>
                    <a:pt x="1418" y="3592"/>
                    <a:pt x="1355" y="3435"/>
                  </a:cubicBezTo>
                  <a:cubicBezTo>
                    <a:pt x="1324" y="3183"/>
                    <a:pt x="1324" y="3025"/>
                    <a:pt x="1355" y="2805"/>
                  </a:cubicBezTo>
                  <a:cubicBezTo>
                    <a:pt x="1418" y="2647"/>
                    <a:pt x="1324" y="2521"/>
                    <a:pt x="1198" y="2458"/>
                  </a:cubicBezTo>
                  <a:lnTo>
                    <a:pt x="820" y="2206"/>
                  </a:lnTo>
                  <a:lnTo>
                    <a:pt x="1166" y="1607"/>
                  </a:lnTo>
                  <a:lnTo>
                    <a:pt x="1576" y="1859"/>
                  </a:lnTo>
                  <a:cubicBezTo>
                    <a:pt x="1612" y="1884"/>
                    <a:pt x="1657" y="1894"/>
                    <a:pt x="1706" y="1894"/>
                  </a:cubicBezTo>
                  <a:cubicBezTo>
                    <a:pt x="1786" y="1894"/>
                    <a:pt x="1876" y="1867"/>
                    <a:pt x="1954" y="1828"/>
                  </a:cubicBezTo>
                  <a:cubicBezTo>
                    <a:pt x="2111" y="1702"/>
                    <a:pt x="2300" y="1576"/>
                    <a:pt x="2521" y="1481"/>
                  </a:cubicBezTo>
                  <a:cubicBezTo>
                    <a:pt x="2615" y="1450"/>
                    <a:pt x="2741" y="1292"/>
                    <a:pt x="2741" y="1166"/>
                  </a:cubicBezTo>
                  <a:lnTo>
                    <a:pt x="2741" y="694"/>
                  </a:lnTo>
                  <a:close/>
                  <a:moveTo>
                    <a:pt x="2426" y="1"/>
                  </a:moveTo>
                  <a:cubicBezTo>
                    <a:pt x="2237" y="1"/>
                    <a:pt x="2080" y="158"/>
                    <a:pt x="2080" y="347"/>
                  </a:cubicBezTo>
                  <a:lnTo>
                    <a:pt x="2080" y="946"/>
                  </a:lnTo>
                  <a:cubicBezTo>
                    <a:pt x="1954" y="977"/>
                    <a:pt x="1828" y="1072"/>
                    <a:pt x="1765" y="1135"/>
                  </a:cubicBezTo>
                  <a:lnTo>
                    <a:pt x="1261" y="851"/>
                  </a:lnTo>
                  <a:cubicBezTo>
                    <a:pt x="1211" y="831"/>
                    <a:pt x="1158" y="821"/>
                    <a:pt x="1104" y="821"/>
                  </a:cubicBezTo>
                  <a:cubicBezTo>
                    <a:pt x="990" y="821"/>
                    <a:pt x="874" y="870"/>
                    <a:pt x="788" y="977"/>
                  </a:cubicBezTo>
                  <a:lnTo>
                    <a:pt x="126" y="2175"/>
                  </a:lnTo>
                  <a:cubicBezTo>
                    <a:pt x="32" y="2332"/>
                    <a:pt x="63" y="2521"/>
                    <a:pt x="221" y="2647"/>
                  </a:cubicBezTo>
                  <a:lnTo>
                    <a:pt x="757" y="2899"/>
                  </a:lnTo>
                  <a:lnTo>
                    <a:pt x="757" y="3120"/>
                  </a:lnTo>
                  <a:lnTo>
                    <a:pt x="757" y="3309"/>
                  </a:lnTo>
                  <a:lnTo>
                    <a:pt x="221" y="3592"/>
                  </a:lnTo>
                  <a:cubicBezTo>
                    <a:pt x="63" y="3655"/>
                    <a:pt x="0" y="3907"/>
                    <a:pt x="126" y="4065"/>
                  </a:cubicBezTo>
                  <a:lnTo>
                    <a:pt x="788" y="5231"/>
                  </a:lnTo>
                  <a:cubicBezTo>
                    <a:pt x="831" y="5337"/>
                    <a:pt x="960" y="5415"/>
                    <a:pt x="1088" y="5415"/>
                  </a:cubicBezTo>
                  <a:cubicBezTo>
                    <a:pt x="1149" y="5415"/>
                    <a:pt x="1210" y="5397"/>
                    <a:pt x="1261" y="5357"/>
                  </a:cubicBezTo>
                  <a:lnTo>
                    <a:pt x="1765" y="5073"/>
                  </a:lnTo>
                  <a:cubicBezTo>
                    <a:pt x="1891" y="5167"/>
                    <a:pt x="1954" y="5199"/>
                    <a:pt x="2080" y="5262"/>
                  </a:cubicBezTo>
                  <a:lnTo>
                    <a:pt x="2080" y="5861"/>
                  </a:lnTo>
                  <a:cubicBezTo>
                    <a:pt x="2080" y="6050"/>
                    <a:pt x="2237" y="6207"/>
                    <a:pt x="2426" y="6207"/>
                  </a:cubicBezTo>
                  <a:lnTo>
                    <a:pt x="3812" y="6207"/>
                  </a:lnTo>
                  <a:cubicBezTo>
                    <a:pt x="4002" y="6207"/>
                    <a:pt x="4159" y="6050"/>
                    <a:pt x="4159" y="5861"/>
                  </a:cubicBezTo>
                  <a:lnTo>
                    <a:pt x="4159" y="5262"/>
                  </a:lnTo>
                  <a:cubicBezTo>
                    <a:pt x="4285" y="5231"/>
                    <a:pt x="4411" y="5167"/>
                    <a:pt x="4474" y="5073"/>
                  </a:cubicBezTo>
                  <a:lnTo>
                    <a:pt x="4978" y="5357"/>
                  </a:lnTo>
                  <a:cubicBezTo>
                    <a:pt x="5028" y="5376"/>
                    <a:pt x="5084" y="5387"/>
                    <a:pt x="5141" y="5387"/>
                  </a:cubicBezTo>
                  <a:cubicBezTo>
                    <a:pt x="5263" y="5387"/>
                    <a:pt x="5386" y="5338"/>
                    <a:pt x="5451" y="5231"/>
                  </a:cubicBezTo>
                  <a:lnTo>
                    <a:pt x="6144" y="4065"/>
                  </a:lnTo>
                  <a:cubicBezTo>
                    <a:pt x="6207" y="3907"/>
                    <a:pt x="6175" y="3687"/>
                    <a:pt x="6018" y="3592"/>
                  </a:cubicBezTo>
                  <a:lnTo>
                    <a:pt x="5514" y="3309"/>
                  </a:lnTo>
                  <a:lnTo>
                    <a:pt x="5514" y="3120"/>
                  </a:lnTo>
                  <a:lnTo>
                    <a:pt x="5514" y="2899"/>
                  </a:lnTo>
                  <a:lnTo>
                    <a:pt x="6018" y="2647"/>
                  </a:lnTo>
                  <a:cubicBezTo>
                    <a:pt x="6175" y="2521"/>
                    <a:pt x="6238" y="2332"/>
                    <a:pt x="6144" y="2175"/>
                  </a:cubicBezTo>
                  <a:lnTo>
                    <a:pt x="5451" y="977"/>
                  </a:lnTo>
                  <a:cubicBezTo>
                    <a:pt x="5408" y="870"/>
                    <a:pt x="5278" y="807"/>
                    <a:pt x="5149" y="807"/>
                  </a:cubicBezTo>
                  <a:cubicBezTo>
                    <a:pt x="5089" y="807"/>
                    <a:pt x="5029" y="821"/>
                    <a:pt x="4978" y="851"/>
                  </a:cubicBezTo>
                  <a:lnTo>
                    <a:pt x="4474" y="1135"/>
                  </a:lnTo>
                  <a:cubicBezTo>
                    <a:pt x="4348" y="1072"/>
                    <a:pt x="4285" y="1009"/>
                    <a:pt x="4159" y="946"/>
                  </a:cubicBezTo>
                  <a:lnTo>
                    <a:pt x="4159" y="347"/>
                  </a:lnTo>
                  <a:cubicBezTo>
                    <a:pt x="4159" y="158"/>
                    <a:pt x="4002" y="1"/>
                    <a:pt x="38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 descr="Маркер со сплошной заливкой">
            <a:extLst>
              <a:ext uri="{FF2B5EF4-FFF2-40B4-BE49-F238E27FC236}">
                <a16:creationId xmlns:a16="http://schemas.microsoft.com/office/drawing/2014/main" id="{6F4FC2DB-DEB0-47D2-AC4F-700BD9D36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2250356" y="4169824"/>
            <a:ext cx="666635" cy="6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6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3407</TotalTime>
  <Words>864</Words>
  <Application>Microsoft Office PowerPoint</Application>
  <DocSecurity>0</DocSecurity>
  <PresentationFormat>Произвольный</PresentationFormat>
  <Paragraphs>123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Montserrat</vt:lpstr>
      <vt:lpstr>Montserrat ExtraBold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2</dc:creator>
  <cp:keywords/>
  <dc:description/>
  <cp:lastModifiedBy>111</cp:lastModifiedBy>
  <cp:revision>72</cp:revision>
  <cp:lastPrinted>2023-02-22T07:43:51Z</cp:lastPrinted>
  <dcterms:created xsi:type="dcterms:W3CDTF">2021-02-25T09:40:18Z</dcterms:created>
  <dcterms:modified xsi:type="dcterms:W3CDTF">2026-03-19T12:46:04Z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2021-02-21T00:00:00Z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2021-02-25T00:00:00Z</vt:filetime>
  </property>
</Properties>
</file>